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handoutMasterIdLst>
    <p:handoutMasterId r:id="rId5"/>
  </p:handoutMasterIdLst>
  <p:sldIdLst>
    <p:sldId id="264" r:id="rId2"/>
    <p:sldId id="263" r:id="rId3"/>
    <p:sldId id="258" r:id="rId4"/>
  </p:sldIdLst>
  <p:sldSz cx="12192000" cy="6858000"/>
  <p:notesSz cx="6858000" cy="9144000"/>
  <p:defaultTextStyle>
    <a:defPPr>
      <a:defRPr lang="es-ES_tradnl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44486"/>
    <a:srgbClr val="005B82"/>
    <a:srgbClr val="42BDD9"/>
    <a:srgbClr val="315355"/>
    <a:srgbClr val="314D52"/>
    <a:srgbClr val="7F7EAD"/>
    <a:srgbClr val="544D44"/>
    <a:srgbClr val="72C4BD"/>
    <a:srgbClr val="36A9E1"/>
    <a:srgbClr val="FFDD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115"/>
    <p:restoredTop sz="94783"/>
  </p:normalViewPr>
  <p:slideViewPr>
    <p:cSldViewPr snapToObjects="1">
      <p:cViewPr varScale="1">
        <p:scale>
          <a:sx n="107" d="100"/>
          <a:sy n="107" d="100"/>
        </p:scale>
        <p:origin x="744" y="102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_tradnl"/>
          </a:p>
        </p:txBody>
      </p:sp>
      <p:sp>
        <p:nvSpPr>
          <p:cNvPr id="3" name="Marcador de fech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9AAB59-F9DF-864B-845E-1DC0497DC080}" type="datetimeFigureOut">
              <a:rPr lang="es-ES_tradnl" smtClean="0"/>
              <a:pPr/>
              <a:t>01/06/2026</a:t>
            </a:fld>
            <a:endParaRPr lang="es-ES_tradnl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_tradnl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35EE73-7DFF-8348-831F-40143081343F}" type="slidenum">
              <a:rPr lang="es-ES_tradnl" smtClean="0"/>
              <a:pPr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49988756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0" y="8461"/>
            <a:ext cx="12176473" cy="684552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2" y="3226"/>
            <a:ext cx="12183230" cy="6849321"/>
          </a:xfrm>
          <a:prstGeom prst="rect">
            <a:avLst/>
          </a:prstGeom>
        </p:spPr>
      </p:pic>
      <p:sp>
        <p:nvSpPr>
          <p:cNvPr id="7" name="Título 1"/>
          <p:cNvSpPr>
            <a:spLocks noGrp="1"/>
          </p:cNvSpPr>
          <p:nvPr>
            <p:ph type="ctrTitle"/>
          </p:nvPr>
        </p:nvSpPr>
        <p:spPr>
          <a:xfrm>
            <a:off x="1271464" y="1412776"/>
            <a:ext cx="9649072" cy="1009700"/>
          </a:xfrm>
        </p:spPr>
        <p:txBody>
          <a:bodyPr anchor="b" anchorCtr="0">
            <a:normAutofit/>
          </a:bodyPr>
          <a:lstStyle>
            <a:lvl1pPr algn="ctr">
              <a:defRPr sz="5200" b="1">
                <a:solidFill>
                  <a:schemeClr val="bg1"/>
                </a:solidFill>
                <a:effectLst/>
              </a:defRPr>
            </a:lvl1pPr>
          </a:lstStyle>
          <a:p>
            <a:r>
              <a:rPr lang="es-ES_tradnl" dirty="0"/>
              <a:t>Clic para editar título</a:t>
            </a:r>
          </a:p>
        </p:txBody>
      </p:sp>
      <p:sp>
        <p:nvSpPr>
          <p:cNvPr id="8" name="Subtítulo 2"/>
          <p:cNvSpPr>
            <a:spLocks noGrp="1"/>
          </p:cNvSpPr>
          <p:nvPr>
            <p:ph type="subTitle" idx="1"/>
          </p:nvPr>
        </p:nvSpPr>
        <p:spPr>
          <a:xfrm>
            <a:off x="1271464" y="2420888"/>
            <a:ext cx="9649072" cy="2952328"/>
          </a:xfrm>
          <a:effectLst/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bg1"/>
                </a:solidFill>
                <a:effectLst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dirty="0"/>
              <a:t>Haga clic para modificar el estilo de subtítulo del patrón</a:t>
            </a:r>
          </a:p>
        </p:txBody>
      </p:sp>
      <p:cxnSp>
        <p:nvCxnSpPr>
          <p:cNvPr id="9" name="Conector recto 8"/>
          <p:cNvCxnSpPr>
            <a:cxnSpLocks/>
          </p:cNvCxnSpPr>
          <p:nvPr userDrawn="1"/>
        </p:nvCxnSpPr>
        <p:spPr>
          <a:xfrm>
            <a:off x="1271464" y="2420888"/>
            <a:ext cx="9649072" cy="1588"/>
          </a:xfrm>
          <a:prstGeom prst="line">
            <a:avLst/>
          </a:prstGeom>
          <a:ln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337" y="201"/>
            <a:ext cx="12197948" cy="6857595"/>
          </a:xfrm>
          <a:prstGeom prst="rect">
            <a:avLst/>
          </a:prstGeom>
        </p:spPr>
      </p:pic>
      <p:sp>
        <p:nvSpPr>
          <p:cNvPr id="8" name="Marcador de contenido 2"/>
          <p:cNvSpPr>
            <a:spLocks noGrp="1"/>
          </p:cNvSpPr>
          <p:nvPr>
            <p:ph idx="1"/>
          </p:nvPr>
        </p:nvSpPr>
        <p:spPr>
          <a:xfrm>
            <a:off x="1199456" y="476672"/>
            <a:ext cx="10801200" cy="6192688"/>
          </a:xfrm>
        </p:spPr>
        <p:txBody>
          <a:bodyPr/>
          <a:lstStyle>
            <a:lvl1pPr>
              <a:defRPr>
                <a:solidFill>
                  <a:srgbClr val="244486"/>
                </a:solidFill>
              </a:defRPr>
            </a:lvl1pPr>
            <a:lvl2pPr>
              <a:defRPr>
                <a:solidFill>
                  <a:srgbClr val="244486"/>
                </a:solidFill>
              </a:defRPr>
            </a:lvl2pPr>
            <a:lvl3pPr>
              <a:defRPr>
                <a:solidFill>
                  <a:srgbClr val="244486"/>
                </a:solidFill>
              </a:defRPr>
            </a:lvl3pPr>
            <a:lvl4pPr>
              <a:defRPr>
                <a:solidFill>
                  <a:srgbClr val="244486"/>
                </a:solidFill>
              </a:defRPr>
            </a:lvl4pPr>
            <a:lvl5pPr>
              <a:defRPr>
                <a:solidFill>
                  <a:srgbClr val="244486"/>
                </a:solidFill>
              </a:defRPr>
            </a:lvl5pPr>
          </a:lstStyle>
          <a:p>
            <a:pPr lvl="0"/>
            <a:r>
              <a:rPr lang="es-ES_tradnl" dirty="0"/>
              <a:t>Haga clic para modificar el estilo de texto del patrón</a:t>
            </a:r>
          </a:p>
          <a:p>
            <a:pPr lvl="1"/>
            <a:r>
              <a:rPr lang="es-ES_tradnl" dirty="0"/>
              <a:t>Segundo nivel</a:t>
            </a:r>
          </a:p>
          <a:p>
            <a:pPr lvl="2"/>
            <a:r>
              <a:rPr lang="es-ES_tradnl" dirty="0"/>
              <a:t>Tercer nivel</a:t>
            </a:r>
          </a:p>
          <a:p>
            <a:pPr lvl="3"/>
            <a:r>
              <a:rPr lang="es-ES_tradnl" dirty="0"/>
              <a:t>Cuarto nivel</a:t>
            </a:r>
          </a:p>
          <a:p>
            <a:pPr lvl="4"/>
            <a:r>
              <a:rPr lang="es-ES_tradnl" dirty="0"/>
              <a:t>Quinto nivel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_tradnl"/>
              <a:t>Clic para editar título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6FA4B7-807D-E243-A117-401E887A9947}" type="datetimeFigureOut">
              <a:rPr lang="es-ES_tradnl" smtClean="0"/>
              <a:pPr/>
              <a:t>01/06/2026</a:t>
            </a:fld>
            <a:endParaRPr lang="es-ES_tradn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47386E-7B36-054A-9C76-F8C9D8C54AF0}" type="slidenum">
              <a:rPr lang="es-ES_tradnl" smtClean="0"/>
              <a:pPr/>
              <a:t>‹Nº›</a:t>
            </a:fld>
            <a:endParaRPr lang="es-ES_trad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49" r:id="rId2"/>
    <p:sldLayoutId id="2147483651" r:id="rId3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_tradnl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844912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196</TotalTime>
  <Words>0</Words>
  <Application>Microsoft Office PowerPoint</Application>
  <PresentationFormat>Panorámica</PresentationFormat>
  <Paragraphs>0</Paragraphs>
  <Slides>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</vt:i4>
      </vt:variant>
    </vt:vector>
  </HeadingPairs>
  <TitlesOfParts>
    <vt:vector size="6" baseType="lpstr">
      <vt:lpstr>Arial</vt:lpstr>
      <vt:lpstr>Calibri</vt:lpstr>
      <vt:lpstr>Tema de Office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usuario</dc:creator>
  <cp:lastModifiedBy>usuario</cp:lastModifiedBy>
  <cp:revision>1</cp:revision>
  <dcterms:created xsi:type="dcterms:W3CDTF">2017-06-22T08:28:48Z</dcterms:created>
  <dcterms:modified xsi:type="dcterms:W3CDTF">2026-06-01T05:33:33Z</dcterms:modified>
</cp:coreProperties>
</file>