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5"/>
  </p:handoutMasterIdLst>
  <p:sldIdLst>
    <p:sldId id="264" r:id="rId2"/>
    <p:sldId id="263" r:id="rId3"/>
    <p:sldId id="258" r:id="rId4"/>
  </p:sldIdLst>
  <p:sldSz cx="12192000" cy="6858000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4486"/>
    <a:srgbClr val="005B82"/>
    <a:srgbClr val="42BDD9"/>
    <a:srgbClr val="315355"/>
    <a:srgbClr val="314D52"/>
    <a:srgbClr val="7F7EAD"/>
    <a:srgbClr val="544D44"/>
    <a:srgbClr val="72C4BD"/>
    <a:srgbClr val="36A9E1"/>
    <a:srgbClr val="FFD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5"/>
    <p:restoredTop sz="94783"/>
  </p:normalViewPr>
  <p:slideViewPr>
    <p:cSldViewPr snapToObjects="1">
      <p:cViewPr varScale="1">
        <p:scale>
          <a:sx n="108" d="100"/>
          <a:sy n="108" d="100"/>
        </p:scale>
        <p:origin x="708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AAB59-F9DF-864B-845E-1DC0497DC080}" type="datetimeFigureOut">
              <a:rPr lang="es-ES_tradnl" smtClean="0"/>
              <a:pPr/>
              <a:t>09/06/2026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5EE73-7DFF-8348-831F-40143081343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99887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" y="8461"/>
            <a:ext cx="12175759" cy="68455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" y="3226"/>
            <a:ext cx="12182516" cy="6849321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1271464" y="1412776"/>
            <a:ext cx="9649072" cy="1009700"/>
          </a:xfrm>
        </p:spPr>
        <p:txBody>
          <a:bodyPr anchor="b" anchorCtr="0">
            <a:normAutofit/>
          </a:bodyPr>
          <a:lstStyle>
            <a:lvl1pPr algn="ctr">
              <a:defRPr sz="52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s-ES_tradnl" dirty="0"/>
              <a:t>Clic para editar título</a:t>
            </a:r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1271464" y="2420888"/>
            <a:ext cx="9649072" cy="2952328"/>
          </a:xfrm>
          <a:effectLst/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  <p:cxnSp>
        <p:nvCxnSpPr>
          <p:cNvPr id="9" name="Conector recto 8"/>
          <p:cNvCxnSpPr>
            <a:cxnSpLocks/>
          </p:cNvCxnSpPr>
          <p:nvPr userDrawn="1"/>
        </p:nvCxnSpPr>
        <p:spPr>
          <a:xfrm>
            <a:off x="1271464" y="2420888"/>
            <a:ext cx="9649072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79" y="201"/>
            <a:ext cx="12197232" cy="6857595"/>
          </a:xfrm>
          <a:prstGeom prst="rect">
            <a:avLst/>
          </a:prstGeom>
        </p:spPr>
      </p:pic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1199456" y="476672"/>
            <a:ext cx="10801200" cy="6192688"/>
          </a:xfrm>
        </p:spPr>
        <p:txBody>
          <a:bodyPr/>
          <a:lstStyle>
            <a:lvl1pPr>
              <a:defRPr>
                <a:solidFill>
                  <a:srgbClr val="244486"/>
                </a:solidFill>
              </a:defRPr>
            </a:lvl1pPr>
            <a:lvl2pPr>
              <a:defRPr>
                <a:solidFill>
                  <a:srgbClr val="244486"/>
                </a:solidFill>
              </a:defRPr>
            </a:lvl2pPr>
            <a:lvl3pPr>
              <a:defRPr>
                <a:solidFill>
                  <a:srgbClr val="244486"/>
                </a:solidFill>
              </a:defRPr>
            </a:lvl3pPr>
            <a:lvl4pPr>
              <a:defRPr>
                <a:solidFill>
                  <a:srgbClr val="244486"/>
                </a:solidFill>
              </a:defRPr>
            </a:lvl4pPr>
            <a:lvl5pPr>
              <a:defRPr>
                <a:solidFill>
                  <a:srgbClr val="244486"/>
                </a:solidFill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FA4B7-807D-E243-A117-401E887A9947}" type="datetimeFigureOut">
              <a:rPr lang="es-ES_tradnl" smtClean="0"/>
              <a:pPr/>
              <a:t>09/06/2026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7386E-7B36-054A-9C76-F8C9D8C54AF0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49" r:id="rId2"/>
    <p:sldLayoutId id="2147483651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4491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0</Words>
  <Application>Microsoft Office PowerPoint</Application>
  <PresentationFormat>Panorámica</PresentationFormat>
  <Paragraphs>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6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2</cp:revision>
  <dcterms:created xsi:type="dcterms:W3CDTF">2017-06-22T08:28:48Z</dcterms:created>
  <dcterms:modified xsi:type="dcterms:W3CDTF">2026-06-09T10:13:46Z</dcterms:modified>
</cp:coreProperties>
</file>