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6A5A"/>
    <a:srgbClr val="757375"/>
    <a:srgbClr val="5A3586"/>
    <a:srgbClr val="00638B"/>
    <a:srgbClr val="687189"/>
    <a:srgbClr val="3E8D7A"/>
    <a:srgbClr val="F7DA09"/>
    <a:srgbClr val="FFDD00"/>
    <a:srgbClr val="E38E6B"/>
    <a:srgbClr val="284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5"/>
    <p:restoredTop sz="94783"/>
  </p:normalViewPr>
  <p:slideViewPr>
    <p:cSldViewPr snapToObjects="1">
      <p:cViewPr varScale="1">
        <p:scale>
          <a:sx n="108" d="100"/>
          <a:sy n="108" d="100"/>
        </p:scale>
        <p:origin x="70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AAB59-F9DF-864B-845E-1DC0497DC080}" type="datetimeFigureOut">
              <a:rPr lang="es-ES_tradnl" smtClean="0"/>
              <a:pPr/>
              <a:t>23/10/2025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5EE73-7DFF-8348-831F-40143081343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988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72"/>
            <a:ext cx="12194975" cy="68563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72"/>
            <a:ext cx="12194975" cy="6856325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207568" y="988708"/>
            <a:ext cx="7731090" cy="998544"/>
          </a:xfrm>
        </p:spPr>
        <p:txBody>
          <a:bodyPr anchor="b" anchorCtr="0">
            <a:normAutofit/>
          </a:bodyPr>
          <a:lstStyle>
            <a:lvl1pPr>
              <a:defRPr sz="5200" b="1" spc="-150">
                <a:solidFill>
                  <a:srgbClr val="766A5A"/>
                </a:solidFill>
                <a:effectLst/>
              </a:defRPr>
            </a:lvl1pPr>
          </a:lstStyle>
          <a:p>
            <a:r>
              <a:rPr lang="es-ES_tradnl" dirty="0"/>
              <a:t>Clic para editar título</a:t>
            </a: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2207568" y="1988840"/>
            <a:ext cx="7731090" cy="25003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766A5A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</a:p>
        </p:txBody>
      </p:sp>
      <p:cxnSp>
        <p:nvCxnSpPr>
          <p:cNvPr id="9" name="Conector recto 8"/>
          <p:cNvCxnSpPr>
            <a:cxnSpLocks/>
          </p:cNvCxnSpPr>
          <p:nvPr userDrawn="1"/>
        </p:nvCxnSpPr>
        <p:spPr>
          <a:xfrm>
            <a:off x="2677107" y="1988840"/>
            <a:ext cx="6840760" cy="0"/>
          </a:xfrm>
          <a:prstGeom prst="line">
            <a:avLst/>
          </a:prstGeom>
          <a:ln>
            <a:solidFill>
              <a:srgbClr val="766A5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72"/>
            <a:ext cx="12194975" cy="6856326"/>
          </a:xfrm>
          <a:prstGeom prst="rect">
            <a:avLst/>
          </a:prstGeom>
        </p:spPr>
      </p:pic>
      <p:sp>
        <p:nvSpPr>
          <p:cNvPr id="8" name="Marcador de contenido 2"/>
          <p:cNvSpPr>
            <a:spLocks noGrp="1"/>
          </p:cNvSpPr>
          <p:nvPr>
            <p:ph idx="1"/>
          </p:nvPr>
        </p:nvSpPr>
        <p:spPr>
          <a:xfrm>
            <a:off x="1127448" y="260648"/>
            <a:ext cx="10897906" cy="6454500"/>
          </a:xfrm>
        </p:spPr>
        <p:txBody>
          <a:bodyPr/>
          <a:lstStyle>
            <a:lvl1pPr>
              <a:defRPr>
                <a:solidFill>
                  <a:srgbClr val="766A5A"/>
                </a:solidFill>
              </a:defRPr>
            </a:lvl1pPr>
            <a:lvl2pPr>
              <a:defRPr>
                <a:solidFill>
                  <a:srgbClr val="766A5A"/>
                </a:solidFill>
              </a:defRPr>
            </a:lvl2pPr>
            <a:lvl3pPr>
              <a:defRPr>
                <a:solidFill>
                  <a:srgbClr val="766A5A"/>
                </a:solidFill>
              </a:defRPr>
            </a:lvl3pPr>
            <a:lvl4pPr>
              <a:defRPr>
                <a:solidFill>
                  <a:srgbClr val="766A5A"/>
                </a:solidFill>
              </a:defRPr>
            </a:lvl4pPr>
            <a:lvl5pPr>
              <a:defRPr>
                <a:solidFill>
                  <a:srgbClr val="766A5A"/>
                </a:solidFill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24457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FA4B7-807D-E243-A117-401E887A9947}" type="datetimeFigureOut">
              <a:rPr lang="es-ES_tradnl" smtClean="0"/>
              <a:pPr/>
              <a:t>23/10/2025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386E-7B36-054A-9C76-F8C9D8C54AF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78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57949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76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Clemente García</dc:creator>
  <cp:lastModifiedBy>usuario</cp:lastModifiedBy>
  <cp:revision>56</cp:revision>
  <dcterms:created xsi:type="dcterms:W3CDTF">2017-06-22T08:28:48Z</dcterms:created>
  <dcterms:modified xsi:type="dcterms:W3CDTF">2025-10-23T14:04:46Z</dcterms:modified>
</cp:coreProperties>
</file>