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2" r:id="rId2"/>
    <p:sldId id="263" r:id="rId3"/>
    <p:sldId id="258" r:id="rId4"/>
  </p:sldIdLst>
  <p:sldSz cx="12192000" cy="6858000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5355"/>
    <a:srgbClr val="314D52"/>
    <a:srgbClr val="7F7EAD"/>
    <a:srgbClr val="544D44"/>
    <a:srgbClr val="005B82"/>
    <a:srgbClr val="72C4BD"/>
    <a:srgbClr val="36A9E1"/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5"/>
    <p:restoredTop sz="94783"/>
  </p:normalViewPr>
  <p:slideViewPr>
    <p:cSldViewPr snapToObjects="1">
      <p:cViewPr varScale="1">
        <p:scale>
          <a:sx n="108" d="100"/>
          <a:sy n="108" d="100"/>
        </p:scale>
        <p:origin x="70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AAB59-F9DF-864B-845E-1DC0497DC080}" type="datetimeFigureOut">
              <a:rPr lang="es-ES_tradnl" smtClean="0"/>
              <a:pPr/>
              <a:t>13/08/2024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5EE73-7DFF-8348-831F-40143081343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988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459" y="8260"/>
            <a:ext cx="12176475" cy="68459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2" y="3026"/>
            <a:ext cx="12183231" cy="6849723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631504" y="857232"/>
            <a:ext cx="10153127" cy="1200160"/>
          </a:xfrm>
        </p:spPr>
        <p:txBody>
          <a:bodyPr anchor="b" anchorCtr="0">
            <a:normAutofit/>
          </a:bodyPr>
          <a:lstStyle>
            <a:lvl1pPr algn="l">
              <a:defRPr sz="52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631504" y="2058980"/>
            <a:ext cx="10153128" cy="4175156"/>
          </a:xfrm>
          <a:effectLst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>
            <a:cxnSpLocks/>
          </p:cNvCxnSpPr>
          <p:nvPr userDrawn="1"/>
        </p:nvCxnSpPr>
        <p:spPr>
          <a:xfrm>
            <a:off x="1631504" y="2060568"/>
            <a:ext cx="10153128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15337" y="0"/>
            <a:ext cx="12197949" cy="6857997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91344" y="1124744"/>
            <a:ext cx="11521280" cy="5400600"/>
          </a:xfrm>
        </p:spPr>
        <p:txBody>
          <a:bodyPr/>
          <a:lstStyle>
            <a:lvl1pPr>
              <a:defRPr>
                <a:solidFill>
                  <a:srgbClr val="315355"/>
                </a:solidFill>
              </a:defRPr>
            </a:lvl1pPr>
            <a:lvl2pPr>
              <a:defRPr>
                <a:solidFill>
                  <a:srgbClr val="315355"/>
                </a:solidFill>
              </a:defRPr>
            </a:lvl2pPr>
            <a:lvl3pPr>
              <a:defRPr>
                <a:solidFill>
                  <a:srgbClr val="315355"/>
                </a:solidFill>
              </a:defRPr>
            </a:lvl3pPr>
            <a:lvl4pPr>
              <a:defRPr>
                <a:solidFill>
                  <a:srgbClr val="315355"/>
                </a:solidFill>
              </a:defRPr>
            </a:lvl4pPr>
            <a:lvl5pPr>
              <a:defRPr>
                <a:solidFill>
                  <a:srgbClr val="315355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A4B7-807D-E243-A117-401E887A9947}" type="datetimeFigureOut">
              <a:rPr lang="es-ES_tradnl" smtClean="0"/>
              <a:pPr/>
              <a:t>13/08/2024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386E-7B36-054A-9C76-F8C9D8C54AF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078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76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Clemente García</dc:creator>
  <cp:lastModifiedBy>rafael</cp:lastModifiedBy>
  <cp:revision>48</cp:revision>
  <dcterms:created xsi:type="dcterms:W3CDTF">2017-06-22T08:28:48Z</dcterms:created>
  <dcterms:modified xsi:type="dcterms:W3CDTF">2024-08-13T10:18:49Z</dcterms:modified>
</cp:coreProperties>
</file>