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942" r:id="rId5"/>
    <p:sldMasterId id="2147483713" r:id="rId6"/>
    <p:sldMasterId id="2147483684" r:id="rId7"/>
    <p:sldMasterId id="2147483726" r:id="rId8"/>
    <p:sldMasterId id="2147483732" r:id="rId9"/>
    <p:sldMasterId id="2147483738" r:id="rId10"/>
    <p:sldMasterId id="2147483754" r:id="rId11"/>
    <p:sldMasterId id="2147483922" r:id="rId12"/>
    <p:sldMasterId id="2147483930" r:id="rId13"/>
  </p:sldMasterIdLst>
  <p:notesMasterIdLst>
    <p:notesMasterId r:id="rId20"/>
  </p:notesMasterIdLst>
  <p:sldIdLst>
    <p:sldId id="1139" r:id="rId14"/>
    <p:sldId id="1138" r:id="rId15"/>
    <p:sldId id="1142" r:id="rId16"/>
    <p:sldId id="1140" r:id="rId17"/>
    <p:sldId id="1141" r:id="rId18"/>
    <p:sldId id="1144" r:id="rId1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64874C2-042B-8442-A17B-3A54F4ED10CE}">
          <p14:sldIdLst/>
        </p14:section>
        <p14:section name="text" id="{D17D22BD-CC22-1E40-82F2-76DF05D7793B}">
          <p14:sldIdLst>
            <p14:sldId id="1139"/>
            <p14:sldId id="1138"/>
            <p14:sldId id="1142"/>
            <p14:sldId id="1140"/>
            <p14:sldId id="1141"/>
            <p14:sldId id="11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AD541-32D5-506B-0ED4-E334FB822E1C}" name="kim.lauper@unige.ch" initials="ki" userId="S::urn:spo:guest#kim.lauper@unige.ch::" providerId="AD"/>
  <p188:author id="{EE9ED9D7-6E0C-E5D1-4A53-8C74C3FDF4F3}" name="Guest User" initials="GU" userId="S::urn:spo:anon#f795078343698f62337654cf1ce33d50e9cdc9fb4b60dc0b42200b32de1708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lice Rivellese" initials="FR" lastIdx="1" clrIdx="0">
    <p:extLst>
      <p:ext uri="{19B8F6BF-5375-455C-9EA6-DF929625EA0E}">
        <p15:presenceInfo xmlns:p15="http://schemas.microsoft.com/office/powerpoint/2012/main" userId="S::admin@emeunet.onmicrosoft.com::5444af0e-4c1d-43a3-9634-fac7358eb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8"/>
    <a:srgbClr val="91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457" autoAdjust="0"/>
  </p:normalViewPr>
  <p:slideViewPr>
    <p:cSldViewPr snapToGrid="0">
      <p:cViewPr varScale="1">
        <p:scale>
          <a:sx n="74" d="100"/>
          <a:sy n="74" d="100"/>
        </p:scale>
        <p:origin x="1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8E816-2988-4CD7-AB31-2B34A0BB331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04993F6-2897-46BF-98DD-8C381623393C}">
      <dgm:prSet custT="1"/>
      <dgm:spPr/>
      <dgm:t>
        <a:bodyPr/>
        <a:lstStyle/>
        <a:p>
          <a:r>
            <a:rPr lang="el-GR" sz="1400" b="1" i="0" baseline="0" dirty="0" err="1"/>
            <a:t>Eligibility</a:t>
          </a:r>
          <a:r>
            <a:rPr lang="el-GR" sz="1400" b="0" i="0" baseline="0" dirty="0"/>
            <a:t>:</a:t>
          </a:r>
          <a:endParaRPr lang="en-US" sz="1400" dirty="0"/>
        </a:p>
      </dgm:t>
    </dgm:pt>
    <dgm:pt modelId="{32987DEA-CB1B-488D-B9CD-DBEE879065B0}" type="parTrans" cxnId="{3957F57E-E11A-4300-AF29-069A5322420B}">
      <dgm:prSet/>
      <dgm:spPr/>
      <dgm:t>
        <a:bodyPr/>
        <a:lstStyle/>
        <a:p>
          <a:endParaRPr lang="en-US" sz="1400"/>
        </a:p>
      </dgm:t>
    </dgm:pt>
    <dgm:pt modelId="{1CCBAD08-8418-485E-B1C5-002A5F61FBA0}" type="sibTrans" cxnId="{3957F57E-E11A-4300-AF29-069A5322420B}">
      <dgm:prSet/>
      <dgm:spPr/>
      <dgm:t>
        <a:bodyPr/>
        <a:lstStyle/>
        <a:p>
          <a:endParaRPr lang="en-US" sz="1400"/>
        </a:p>
      </dgm:t>
    </dgm:pt>
    <dgm:pt modelId="{C05F26A0-5F6E-4BDC-854F-6E46BEE61BC1}">
      <dgm:prSet custT="1"/>
      <dgm:spPr/>
      <dgm:t>
        <a:bodyPr/>
        <a:lstStyle/>
        <a:p>
          <a:r>
            <a:rPr lang="el-GR" sz="1400" b="1" i="0" baseline="0"/>
            <a:t>Video Requirements</a:t>
          </a:r>
          <a:r>
            <a:rPr lang="el-GR" sz="1400" b="0" i="0" baseline="0"/>
            <a:t>:</a:t>
          </a:r>
          <a:endParaRPr lang="en-US" sz="1400"/>
        </a:p>
      </dgm:t>
    </dgm:pt>
    <dgm:pt modelId="{EB8F5893-6E06-4643-8776-2941A17C75D3}" type="parTrans" cxnId="{2D63138E-76BD-4771-B8A7-2FAA73201F23}">
      <dgm:prSet/>
      <dgm:spPr/>
      <dgm:t>
        <a:bodyPr/>
        <a:lstStyle/>
        <a:p>
          <a:endParaRPr lang="en-US" sz="1400"/>
        </a:p>
      </dgm:t>
    </dgm:pt>
    <dgm:pt modelId="{3C76951A-5827-4C69-B659-13E25F54EAD0}" type="sibTrans" cxnId="{2D63138E-76BD-4771-B8A7-2FAA73201F23}">
      <dgm:prSet/>
      <dgm:spPr/>
      <dgm:t>
        <a:bodyPr/>
        <a:lstStyle/>
        <a:p>
          <a:endParaRPr lang="en-US" sz="1400"/>
        </a:p>
      </dgm:t>
    </dgm:pt>
    <dgm:pt modelId="{0F56E492-0D7F-43F3-BA2F-EE9ED9E4BCC5}">
      <dgm:prSet custT="1"/>
      <dgm:spPr/>
      <dgm:t>
        <a:bodyPr/>
        <a:lstStyle/>
        <a:p>
          <a:r>
            <a:rPr lang="el-GR" sz="1400" b="1" i="0" baseline="0"/>
            <a:t>Length</a:t>
          </a:r>
          <a:r>
            <a:rPr lang="el-GR" sz="1400" b="0" i="0" baseline="0"/>
            <a:t>: 3-5 minutes</a:t>
          </a:r>
          <a:endParaRPr lang="en-US" sz="1400"/>
        </a:p>
      </dgm:t>
    </dgm:pt>
    <dgm:pt modelId="{87643E16-1663-4DCF-9206-9C1220D9F8FC}" type="parTrans" cxnId="{DA89C323-335F-4735-B2B1-35E81001FE81}">
      <dgm:prSet/>
      <dgm:spPr/>
      <dgm:t>
        <a:bodyPr/>
        <a:lstStyle/>
        <a:p>
          <a:endParaRPr lang="en-US" sz="1400"/>
        </a:p>
      </dgm:t>
    </dgm:pt>
    <dgm:pt modelId="{641B3753-CC11-474C-BC99-C6626A0C0129}" type="sibTrans" cxnId="{DA89C323-335F-4735-B2B1-35E81001FE81}">
      <dgm:prSet/>
      <dgm:spPr/>
      <dgm:t>
        <a:bodyPr/>
        <a:lstStyle/>
        <a:p>
          <a:endParaRPr lang="en-US" sz="1400"/>
        </a:p>
      </dgm:t>
    </dgm:pt>
    <dgm:pt modelId="{4F44FB83-4EFB-4283-83A6-CAD78C0B890F}">
      <dgm:prSet custT="1"/>
      <dgm:spPr/>
      <dgm:t>
        <a:bodyPr/>
        <a:lstStyle/>
        <a:p>
          <a:r>
            <a:rPr lang="el-GR" sz="1400" b="1" i="0" baseline="0"/>
            <a:t>Topic</a:t>
          </a:r>
          <a:r>
            <a:rPr lang="el-GR" sz="1400" b="0" i="0" baseline="0"/>
            <a:t>: Choose a core topic in rheumatology (e.g., RA, SpA, SSc, imaging, precision medicine).</a:t>
          </a:r>
          <a:endParaRPr lang="en-US" sz="1400"/>
        </a:p>
      </dgm:t>
    </dgm:pt>
    <dgm:pt modelId="{5BBF282A-AD7B-498C-9CF6-0DC09153FF54}" type="parTrans" cxnId="{9FD349B8-065F-4734-AB84-3496533031BC}">
      <dgm:prSet/>
      <dgm:spPr/>
      <dgm:t>
        <a:bodyPr/>
        <a:lstStyle/>
        <a:p>
          <a:endParaRPr lang="en-US" sz="1400"/>
        </a:p>
      </dgm:t>
    </dgm:pt>
    <dgm:pt modelId="{C165AB45-8DBF-4887-BD9A-8CB82620984A}" type="sibTrans" cxnId="{9FD349B8-065F-4734-AB84-3496533031BC}">
      <dgm:prSet/>
      <dgm:spPr/>
      <dgm:t>
        <a:bodyPr/>
        <a:lstStyle/>
        <a:p>
          <a:endParaRPr lang="en-US" sz="1400"/>
        </a:p>
      </dgm:t>
    </dgm:pt>
    <dgm:pt modelId="{D99FE0B6-CED7-452E-952C-DFD700A0E0E6}">
      <dgm:prSet custT="1"/>
      <dgm:spPr/>
      <dgm:t>
        <a:bodyPr/>
        <a:lstStyle/>
        <a:p>
          <a:r>
            <a:rPr lang="el-GR" sz="1400" b="1" i="0" baseline="0"/>
            <a:t>Suggested Topics</a:t>
          </a:r>
          <a:r>
            <a:rPr lang="el-GR" sz="1400" b="0" i="0" baseline="0"/>
            <a:t>:</a:t>
          </a:r>
          <a:endParaRPr lang="en-US" sz="1400"/>
        </a:p>
      </dgm:t>
    </dgm:pt>
    <dgm:pt modelId="{A4CB643E-AA7E-4870-9B10-2F851DC021A8}" type="parTrans" cxnId="{071AB281-6866-4337-87C3-518C2A022A0F}">
      <dgm:prSet/>
      <dgm:spPr/>
      <dgm:t>
        <a:bodyPr/>
        <a:lstStyle/>
        <a:p>
          <a:endParaRPr lang="en-US" sz="1400"/>
        </a:p>
      </dgm:t>
    </dgm:pt>
    <dgm:pt modelId="{C88B5B37-9A99-428A-B259-1058E4AD17A9}" type="sibTrans" cxnId="{071AB281-6866-4337-87C3-518C2A022A0F}">
      <dgm:prSet/>
      <dgm:spPr/>
      <dgm:t>
        <a:bodyPr/>
        <a:lstStyle/>
        <a:p>
          <a:endParaRPr lang="en-US" sz="1400"/>
        </a:p>
      </dgm:t>
    </dgm:pt>
    <dgm:pt modelId="{869AE0C0-78F3-4E55-93F2-F22E9D5E1734}">
      <dgm:prSet custT="1"/>
      <dgm:spPr/>
      <dgm:t>
        <a:bodyPr/>
        <a:lstStyle/>
        <a:p>
          <a:r>
            <a:rPr lang="el-GR" sz="1400" b="1" i="0" baseline="0"/>
            <a:t>Guideline Overviews</a:t>
          </a:r>
          <a:r>
            <a:rPr lang="el-GR" sz="1400" b="0" i="0" baseline="0"/>
            <a:t>: Highlight recent updates from EULAR/ACR on key conditions.</a:t>
          </a:r>
          <a:endParaRPr lang="en-US" sz="1400"/>
        </a:p>
      </dgm:t>
    </dgm:pt>
    <dgm:pt modelId="{FCEC2612-7FC6-4FD8-8217-4F5744EF5898}" type="parTrans" cxnId="{B8A29019-D99C-41F4-9A47-58A2A925F4B6}">
      <dgm:prSet/>
      <dgm:spPr/>
      <dgm:t>
        <a:bodyPr/>
        <a:lstStyle/>
        <a:p>
          <a:endParaRPr lang="en-US" sz="1400"/>
        </a:p>
      </dgm:t>
    </dgm:pt>
    <dgm:pt modelId="{EEADF80B-97EA-4799-876D-BD672F60C4A8}" type="sibTrans" cxnId="{B8A29019-D99C-41F4-9A47-58A2A925F4B6}">
      <dgm:prSet/>
      <dgm:spPr/>
      <dgm:t>
        <a:bodyPr/>
        <a:lstStyle/>
        <a:p>
          <a:endParaRPr lang="en-US" sz="1400"/>
        </a:p>
      </dgm:t>
    </dgm:pt>
    <dgm:pt modelId="{5C854161-795A-490D-ACB1-59BE7F0D3423}">
      <dgm:prSet custT="1"/>
      <dgm:spPr/>
      <dgm:t>
        <a:bodyPr/>
        <a:lstStyle/>
        <a:p>
          <a:r>
            <a:rPr lang="el-GR" sz="1400" b="1" i="0" baseline="0"/>
            <a:t>Diagnostic Innovations</a:t>
          </a:r>
          <a:r>
            <a:rPr lang="el-GR" sz="1400" b="0" i="0" baseline="0"/>
            <a:t>: Discuss new diagnostic tools, biomarkers, or methods.</a:t>
          </a:r>
          <a:endParaRPr lang="en-US" sz="1400"/>
        </a:p>
      </dgm:t>
    </dgm:pt>
    <dgm:pt modelId="{25ECACCF-A8E8-4D94-9283-BD0238DA8A05}" type="parTrans" cxnId="{34AD9DA3-AFE3-4B17-B57F-66ADAD28D424}">
      <dgm:prSet/>
      <dgm:spPr/>
      <dgm:t>
        <a:bodyPr/>
        <a:lstStyle/>
        <a:p>
          <a:endParaRPr lang="en-US" sz="1400"/>
        </a:p>
      </dgm:t>
    </dgm:pt>
    <dgm:pt modelId="{4635F3BA-FB96-46B1-B125-58C5BFB4CAD5}" type="sibTrans" cxnId="{34AD9DA3-AFE3-4B17-B57F-66ADAD28D424}">
      <dgm:prSet/>
      <dgm:spPr/>
      <dgm:t>
        <a:bodyPr/>
        <a:lstStyle/>
        <a:p>
          <a:endParaRPr lang="en-US" sz="1400"/>
        </a:p>
      </dgm:t>
    </dgm:pt>
    <dgm:pt modelId="{111023A0-25AB-493B-8B4F-80472B2FDDFA}">
      <dgm:prSet custT="1"/>
      <dgm:spPr/>
      <dgm:t>
        <a:bodyPr/>
        <a:lstStyle/>
        <a:p>
          <a:r>
            <a:rPr lang="el-GR" sz="1400" b="1" i="0" baseline="0"/>
            <a:t>Autoimmunity Mechanisms</a:t>
          </a:r>
          <a:r>
            <a:rPr lang="el-GR" sz="1400" b="0" i="0" baseline="0"/>
            <a:t>: Explain immunological pathways related to disease mechanisms.</a:t>
          </a:r>
          <a:endParaRPr lang="en-US" sz="1400"/>
        </a:p>
      </dgm:t>
    </dgm:pt>
    <dgm:pt modelId="{BD7FC027-F91B-48DC-9694-FD3D23E19DC3}" type="parTrans" cxnId="{8B4D2957-F476-445B-9FD9-683642D39BAA}">
      <dgm:prSet/>
      <dgm:spPr/>
      <dgm:t>
        <a:bodyPr/>
        <a:lstStyle/>
        <a:p>
          <a:endParaRPr lang="en-US" sz="1400"/>
        </a:p>
      </dgm:t>
    </dgm:pt>
    <dgm:pt modelId="{A6313970-4D88-4D06-B824-9D00C9E29652}" type="sibTrans" cxnId="{8B4D2957-F476-445B-9FD9-683642D39BAA}">
      <dgm:prSet/>
      <dgm:spPr/>
      <dgm:t>
        <a:bodyPr/>
        <a:lstStyle/>
        <a:p>
          <a:endParaRPr lang="en-US" sz="1400"/>
        </a:p>
      </dgm:t>
    </dgm:pt>
    <dgm:pt modelId="{24F8F82C-D880-453C-9C63-AE0C10F4A91C}">
      <dgm:prSet custT="1"/>
      <dgm:spPr/>
      <dgm:t>
        <a:bodyPr/>
        <a:lstStyle/>
        <a:p>
          <a:r>
            <a:rPr lang="el-GR" sz="1400" b="1" i="0" baseline="0"/>
            <a:t>Rare Disease Management</a:t>
          </a:r>
          <a:r>
            <a:rPr lang="el-GR" sz="1400" b="0" i="0" baseline="0"/>
            <a:t>: Review strategies for managing rare rheumatic conditions.</a:t>
          </a:r>
          <a:endParaRPr lang="en-US" sz="1400"/>
        </a:p>
      </dgm:t>
    </dgm:pt>
    <dgm:pt modelId="{5F46709E-CBFE-494C-A692-2CEB5A62E7F7}" type="parTrans" cxnId="{CF2407FB-441D-46C0-ADF9-14E77F7FE81F}">
      <dgm:prSet/>
      <dgm:spPr/>
      <dgm:t>
        <a:bodyPr/>
        <a:lstStyle/>
        <a:p>
          <a:endParaRPr lang="en-US" sz="1400"/>
        </a:p>
      </dgm:t>
    </dgm:pt>
    <dgm:pt modelId="{8E6E4802-58B6-48D5-9087-34F896AE7782}" type="sibTrans" cxnId="{CF2407FB-441D-46C0-ADF9-14E77F7FE81F}">
      <dgm:prSet/>
      <dgm:spPr/>
      <dgm:t>
        <a:bodyPr/>
        <a:lstStyle/>
        <a:p>
          <a:endParaRPr lang="en-US" sz="1400"/>
        </a:p>
      </dgm:t>
    </dgm:pt>
    <dgm:pt modelId="{24D3E5A4-2165-45D5-9B81-DE0E7B5B5E72}">
      <dgm:prSet custT="1"/>
      <dgm:spPr/>
      <dgm:t>
        <a:bodyPr/>
        <a:lstStyle/>
        <a:p>
          <a:r>
            <a:rPr lang="el-GR" sz="1400" b="1" i="0" baseline="0"/>
            <a:t>Patient-Centered Care</a:t>
          </a:r>
          <a:r>
            <a:rPr lang="el-GR" sz="1400" b="0" i="0" baseline="0"/>
            <a:t>: Topics like shared decision-making and patient education.</a:t>
          </a:r>
          <a:endParaRPr lang="en-US" sz="1400"/>
        </a:p>
      </dgm:t>
    </dgm:pt>
    <dgm:pt modelId="{4B716B39-7AE2-4A63-BBD8-72C61E5AAE26}" type="parTrans" cxnId="{39AF8384-C64D-4A13-89E3-7EA21EB07340}">
      <dgm:prSet/>
      <dgm:spPr/>
      <dgm:t>
        <a:bodyPr/>
        <a:lstStyle/>
        <a:p>
          <a:endParaRPr lang="en-US" sz="1400"/>
        </a:p>
      </dgm:t>
    </dgm:pt>
    <dgm:pt modelId="{96AC4A19-B7DF-44DD-9910-4F6704F374F7}" type="sibTrans" cxnId="{39AF8384-C64D-4A13-89E3-7EA21EB07340}">
      <dgm:prSet/>
      <dgm:spPr/>
      <dgm:t>
        <a:bodyPr/>
        <a:lstStyle/>
        <a:p>
          <a:endParaRPr lang="en-US" sz="1400"/>
        </a:p>
      </dgm:t>
    </dgm:pt>
    <dgm:pt modelId="{5871E1A6-11C4-4AEF-81BF-CB1ABA7A4761}">
      <dgm:prSet custT="1"/>
      <dgm:spPr/>
      <dgm:t>
        <a:bodyPr/>
        <a:lstStyle/>
        <a:p>
          <a:r>
            <a:rPr lang="el-GR" sz="1400" b="1" i="0" baseline="0"/>
            <a:t>New Treatments</a:t>
          </a:r>
          <a:r>
            <a:rPr lang="el-GR" sz="1400" b="0" i="0" baseline="0"/>
            <a:t>: Describe mechanisms and clinical impact of emerging rheumatology drugs.</a:t>
          </a:r>
          <a:endParaRPr lang="en-US" sz="1400"/>
        </a:p>
      </dgm:t>
    </dgm:pt>
    <dgm:pt modelId="{E81766B1-1D44-498F-A4BF-AB6FEAA3BAA0}" type="parTrans" cxnId="{205A0DA4-1E4F-4AF6-AB1C-085BEBFA64F9}">
      <dgm:prSet/>
      <dgm:spPr/>
      <dgm:t>
        <a:bodyPr/>
        <a:lstStyle/>
        <a:p>
          <a:endParaRPr lang="en-US" sz="1400"/>
        </a:p>
      </dgm:t>
    </dgm:pt>
    <dgm:pt modelId="{B535399C-0A6D-4661-AFA6-753C6A0BBC5B}" type="sibTrans" cxnId="{205A0DA4-1E4F-4AF6-AB1C-085BEBFA64F9}">
      <dgm:prSet/>
      <dgm:spPr/>
      <dgm:t>
        <a:bodyPr/>
        <a:lstStyle/>
        <a:p>
          <a:endParaRPr lang="en-US" sz="1400"/>
        </a:p>
      </dgm:t>
    </dgm:pt>
    <dgm:pt modelId="{8AAAA693-DFDC-4A23-80ED-09E3AE2F64A6}">
      <dgm:prSet custT="1"/>
      <dgm:spPr/>
      <dgm:t>
        <a:bodyPr/>
        <a:lstStyle/>
        <a:p>
          <a:r>
            <a:rPr lang="el-GR" sz="1400" b="0" i="0" baseline="0"/>
            <a:t>Open to all EMEUNET members aged 40 or younger.</a:t>
          </a:r>
          <a:endParaRPr lang="el-GR" sz="1400"/>
        </a:p>
      </dgm:t>
    </dgm:pt>
    <dgm:pt modelId="{B06E980D-34B7-4B09-ABCA-3B79B37904E5}" type="parTrans" cxnId="{7ACD32CD-9F82-4E94-8BD1-B9B6B6014788}">
      <dgm:prSet/>
      <dgm:spPr/>
      <dgm:t>
        <a:bodyPr/>
        <a:lstStyle/>
        <a:p>
          <a:endParaRPr lang="el-GR" sz="1400"/>
        </a:p>
      </dgm:t>
    </dgm:pt>
    <dgm:pt modelId="{804ECE4C-2E3A-4A7F-BD7A-F9696A3707E2}" type="sibTrans" cxnId="{7ACD32CD-9F82-4E94-8BD1-B9B6B6014788}">
      <dgm:prSet/>
      <dgm:spPr/>
      <dgm:t>
        <a:bodyPr/>
        <a:lstStyle/>
        <a:p>
          <a:endParaRPr lang="el-GR" sz="1400"/>
        </a:p>
      </dgm:t>
    </dgm:pt>
    <dgm:pt modelId="{E5CCF833-FDCA-4912-9B41-175FB867AD34}" type="pres">
      <dgm:prSet presAssocID="{2A08E816-2988-4CD7-AB31-2B34A0BB3319}" presName="linear" presStyleCnt="0">
        <dgm:presLayoutVars>
          <dgm:dir/>
          <dgm:animLvl val="lvl"/>
          <dgm:resizeHandles val="exact"/>
        </dgm:presLayoutVars>
      </dgm:prSet>
      <dgm:spPr/>
    </dgm:pt>
    <dgm:pt modelId="{1FBA3BDE-2EC4-4D0A-84C3-ECD46421D95C}" type="pres">
      <dgm:prSet presAssocID="{404993F6-2897-46BF-98DD-8C381623393C}" presName="parentLin" presStyleCnt="0"/>
      <dgm:spPr/>
    </dgm:pt>
    <dgm:pt modelId="{DE060913-B726-4DD1-9BE9-964CB2B75C66}" type="pres">
      <dgm:prSet presAssocID="{404993F6-2897-46BF-98DD-8C381623393C}" presName="parentLeftMargin" presStyleLbl="node1" presStyleIdx="0" presStyleCnt="3"/>
      <dgm:spPr/>
    </dgm:pt>
    <dgm:pt modelId="{6425355A-4073-4C4D-BBBE-7951AB3735BE}" type="pres">
      <dgm:prSet presAssocID="{404993F6-2897-46BF-98DD-8C381623393C}" presName="parentText" presStyleLbl="node1" presStyleIdx="0" presStyleCnt="3">
        <dgm:presLayoutVars>
          <dgm:chMax val="0"/>
          <dgm:bulletEnabled val="1"/>
        </dgm:presLayoutVars>
      </dgm:prSet>
      <dgm:spPr/>
    </dgm:pt>
    <dgm:pt modelId="{4D86F27E-5644-4778-B4CC-B6446A7541AF}" type="pres">
      <dgm:prSet presAssocID="{404993F6-2897-46BF-98DD-8C381623393C}" presName="negativeSpace" presStyleCnt="0"/>
      <dgm:spPr/>
    </dgm:pt>
    <dgm:pt modelId="{D3713EF0-955A-4FD9-B10F-2B0BBE9BE603}" type="pres">
      <dgm:prSet presAssocID="{404993F6-2897-46BF-98DD-8C381623393C}" presName="childText" presStyleLbl="conFgAcc1" presStyleIdx="0" presStyleCnt="3">
        <dgm:presLayoutVars>
          <dgm:bulletEnabled val="1"/>
        </dgm:presLayoutVars>
      </dgm:prSet>
      <dgm:spPr/>
    </dgm:pt>
    <dgm:pt modelId="{9676A438-9E9A-4D77-B95A-313981E37124}" type="pres">
      <dgm:prSet presAssocID="{1CCBAD08-8418-485E-B1C5-002A5F61FBA0}" presName="spaceBetweenRectangles" presStyleCnt="0"/>
      <dgm:spPr/>
    </dgm:pt>
    <dgm:pt modelId="{A7D33164-A7A3-4862-8266-177599F2B86D}" type="pres">
      <dgm:prSet presAssocID="{C05F26A0-5F6E-4BDC-854F-6E46BEE61BC1}" presName="parentLin" presStyleCnt="0"/>
      <dgm:spPr/>
    </dgm:pt>
    <dgm:pt modelId="{27355816-0EB8-41C6-9264-AA8ADE9A9A8D}" type="pres">
      <dgm:prSet presAssocID="{C05F26A0-5F6E-4BDC-854F-6E46BEE61BC1}" presName="parentLeftMargin" presStyleLbl="node1" presStyleIdx="0" presStyleCnt="3"/>
      <dgm:spPr/>
    </dgm:pt>
    <dgm:pt modelId="{1DD11BF6-D43C-4DF8-8919-702C23CE5A3A}" type="pres">
      <dgm:prSet presAssocID="{C05F26A0-5F6E-4BDC-854F-6E46BEE61BC1}" presName="parentText" presStyleLbl="node1" presStyleIdx="1" presStyleCnt="3">
        <dgm:presLayoutVars>
          <dgm:chMax val="0"/>
          <dgm:bulletEnabled val="1"/>
        </dgm:presLayoutVars>
      </dgm:prSet>
      <dgm:spPr/>
    </dgm:pt>
    <dgm:pt modelId="{D7538203-C72F-455E-8FDD-F20E8268609B}" type="pres">
      <dgm:prSet presAssocID="{C05F26A0-5F6E-4BDC-854F-6E46BEE61BC1}" presName="negativeSpace" presStyleCnt="0"/>
      <dgm:spPr/>
    </dgm:pt>
    <dgm:pt modelId="{7B7368B4-A04E-4E47-8D7C-F415F4EBAB27}" type="pres">
      <dgm:prSet presAssocID="{C05F26A0-5F6E-4BDC-854F-6E46BEE61BC1}" presName="childText" presStyleLbl="conFgAcc1" presStyleIdx="1" presStyleCnt="3">
        <dgm:presLayoutVars>
          <dgm:bulletEnabled val="1"/>
        </dgm:presLayoutVars>
      </dgm:prSet>
      <dgm:spPr/>
    </dgm:pt>
    <dgm:pt modelId="{E6F642CC-9FD9-4A16-9E73-E0756A60741D}" type="pres">
      <dgm:prSet presAssocID="{3C76951A-5827-4C69-B659-13E25F54EAD0}" presName="spaceBetweenRectangles" presStyleCnt="0"/>
      <dgm:spPr/>
    </dgm:pt>
    <dgm:pt modelId="{55DE14EA-D851-4993-8B40-3B5281B23EA0}" type="pres">
      <dgm:prSet presAssocID="{D99FE0B6-CED7-452E-952C-DFD700A0E0E6}" presName="parentLin" presStyleCnt="0"/>
      <dgm:spPr/>
    </dgm:pt>
    <dgm:pt modelId="{EE3A5542-CB0F-4273-9A7F-3B0C1E3C0F3D}" type="pres">
      <dgm:prSet presAssocID="{D99FE0B6-CED7-452E-952C-DFD700A0E0E6}" presName="parentLeftMargin" presStyleLbl="node1" presStyleIdx="1" presStyleCnt="3"/>
      <dgm:spPr/>
    </dgm:pt>
    <dgm:pt modelId="{426BBB8F-D925-498F-95F7-3EDF24984E64}" type="pres">
      <dgm:prSet presAssocID="{D99FE0B6-CED7-452E-952C-DFD700A0E0E6}" presName="parentText" presStyleLbl="node1" presStyleIdx="2" presStyleCnt="3">
        <dgm:presLayoutVars>
          <dgm:chMax val="0"/>
          <dgm:bulletEnabled val="1"/>
        </dgm:presLayoutVars>
      </dgm:prSet>
      <dgm:spPr/>
    </dgm:pt>
    <dgm:pt modelId="{58B19C5B-9D5B-41E0-9906-6069A14B0498}" type="pres">
      <dgm:prSet presAssocID="{D99FE0B6-CED7-452E-952C-DFD700A0E0E6}" presName="negativeSpace" presStyleCnt="0"/>
      <dgm:spPr/>
    </dgm:pt>
    <dgm:pt modelId="{59D68D4C-710D-47D5-A6D2-461796E5A601}" type="pres">
      <dgm:prSet presAssocID="{D99FE0B6-CED7-452E-952C-DFD700A0E0E6}" presName="childText" presStyleLbl="conFgAcc1" presStyleIdx="2" presStyleCnt="3">
        <dgm:presLayoutVars>
          <dgm:bulletEnabled val="1"/>
        </dgm:presLayoutVars>
      </dgm:prSet>
      <dgm:spPr/>
    </dgm:pt>
  </dgm:ptLst>
  <dgm:cxnLst>
    <dgm:cxn modelId="{918D4404-C0D8-48FF-8DE2-A252F849B094}" type="presOf" srcId="{D99FE0B6-CED7-452E-952C-DFD700A0E0E6}" destId="{EE3A5542-CB0F-4273-9A7F-3B0C1E3C0F3D}" srcOrd="0" destOrd="0" presId="urn:microsoft.com/office/officeart/2005/8/layout/list1"/>
    <dgm:cxn modelId="{94465208-A46C-421B-BE1F-1D44DF55F2EA}" type="presOf" srcId="{D99FE0B6-CED7-452E-952C-DFD700A0E0E6}" destId="{426BBB8F-D925-498F-95F7-3EDF24984E64}" srcOrd="1" destOrd="0" presId="urn:microsoft.com/office/officeart/2005/8/layout/list1"/>
    <dgm:cxn modelId="{EC67320B-0E94-4C03-BB25-4845CF9C2D4A}" type="presOf" srcId="{C05F26A0-5F6E-4BDC-854F-6E46BEE61BC1}" destId="{27355816-0EB8-41C6-9264-AA8ADE9A9A8D}" srcOrd="0" destOrd="0" presId="urn:microsoft.com/office/officeart/2005/8/layout/list1"/>
    <dgm:cxn modelId="{A256170F-5AA7-4F87-AA12-1E1AA455E24F}" type="presOf" srcId="{2A08E816-2988-4CD7-AB31-2B34A0BB3319}" destId="{E5CCF833-FDCA-4912-9B41-175FB867AD34}" srcOrd="0" destOrd="0" presId="urn:microsoft.com/office/officeart/2005/8/layout/list1"/>
    <dgm:cxn modelId="{0407BD16-9843-4251-8AFF-827E2906EA6E}" type="presOf" srcId="{8AAAA693-DFDC-4A23-80ED-09E3AE2F64A6}" destId="{D3713EF0-955A-4FD9-B10F-2B0BBE9BE603}" srcOrd="0" destOrd="0" presId="urn:microsoft.com/office/officeart/2005/8/layout/list1"/>
    <dgm:cxn modelId="{B8A29019-D99C-41F4-9A47-58A2A925F4B6}" srcId="{D99FE0B6-CED7-452E-952C-DFD700A0E0E6}" destId="{869AE0C0-78F3-4E55-93F2-F22E9D5E1734}" srcOrd="0" destOrd="0" parTransId="{FCEC2612-7FC6-4FD8-8217-4F5744EF5898}" sibTransId="{EEADF80B-97EA-4799-876D-BD672F60C4A8}"/>
    <dgm:cxn modelId="{DA89C323-335F-4735-B2B1-35E81001FE81}" srcId="{C05F26A0-5F6E-4BDC-854F-6E46BEE61BC1}" destId="{0F56E492-0D7F-43F3-BA2F-EE9ED9E4BCC5}" srcOrd="0" destOrd="0" parTransId="{87643E16-1663-4DCF-9206-9C1220D9F8FC}" sibTransId="{641B3753-CC11-474C-BC99-C6626A0C0129}"/>
    <dgm:cxn modelId="{48B0EB60-C7AA-43C5-85CC-B01781C43019}" type="presOf" srcId="{5C854161-795A-490D-ACB1-59BE7F0D3423}" destId="{59D68D4C-710D-47D5-A6D2-461796E5A601}" srcOrd="0" destOrd="1" presId="urn:microsoft.com/office/officeart/2005/8/layout/list1"/>
    <dgm:cxn modelId="{CC96D250-8F19-475F-AA0C-F84E4F0AE48D}" type="presOf" srcId="{0F56E492-0D7F-43F3-BA2F-EE9ED9E4BCC5}" destId="{7B7368B4-A04E-4E47-8D7C-F415F4EBAB27}" srcOrd="0" destOrd="0" presId="urn:microsoft.com/office/officeart/2005/8/layout/list1"/>
    <dgm:cxn modelId="{1095D755-359A-4D4A-A97A-99627EB3B050}" type="presOf" srcId="{4F44FB83-4EFB-4283-83A6-CAD78C0B890F}" destId="{7B7368B4-A04E-4E47-8D7C-F415F4EBAB27}" srcOrd="0" destOrd="1" presId="urn:microsoft.com/office/officeart/2005/8/layout/list1"/>
    <dgm:cxn modelId="{8B4D2957-F476-445B-9FD9-683642D39BAA}" srcId="{D99FE0B6-CED7-452E-952C-DFD700A0E0E6}" destId="{111023A0-25AB-493B-8B4F-80472B2FDDFA}" srcOrd="2" destOrd="0" parTransId="{BD7FC027-F91B-48DC-9694-FD3D23E19DC3}" sibTransId="{A6313970-4D88-4D06-B824-9D00C9E29652}"/>
    <dgm:cxn modelId="{3957F57E-E11A-4300-AF29-069A5322420B}" srcId="{2A08E816-2988-4CD7-AB31-2B34A0BB3319}" destId="{404993F6-2897-46BF-98DD-8C381623393C}" srcOrd="0" destOrd="0" parTransId="{32987DEA-CB1B-488D-B9CD-DBEE879065B0}" sibTransId="{1CCBAD08-8418-485E-B1C5-002A5F61FBA0}"/>
    <dgm:cxn modelId="{071AB281-6866-4337-87C3-518C2A022A0F}" srcId="{2A08E816-2988-4CD7-AB31-2B34A0BB3319}" destId="{D99FE0B6-CED7-452E-952C-DFD700A0E0E6}" srcOrd="2" destOrd="0" parTransId="{A4CB643E-AA7E-4870-9B10-2F851DC021A8}" sibTransId="{C88B5B37-9A99-428A-B259-1058E4AD17A9}"/>
    <dgm:cxn modelId="{39AF8384-C64D-4A13-89E3-7EA21EB07340}" srcId="{D99FE0B6-CED7-452E-952C-DFD700A0E0E6}" destId="{24D3E5A4-2165-45D5-9B81-DE0E7B5B5E72}" srcOrd="4" destOrd="0" parTransId="{4B716B39-7AE2-4A63-BBD8-72C61E5AAE26}" sibTransId="{96AC4A19-B7DF-44DD-9910-4F6704F374F7}"/>
    <dgm:cxn modelId="{53B8E088-4AC4-423C-8290-7C9DA3C2F198}" type="presOf" srcId="{404993F6-2897-46BF-98DD-8C381623393C}" destId="{DE060913-B726-4DD1-9BE9-964CB2B75C66}" srcOrd="0" destOrd="0" presId="urn:microsoft.com/office/officeart/2005/8/layout/list1"/>
    <dgm:cxn modelId="{2D63138E-76BD-4771-B8A7-2FAA73201F23}" srcId="{2A08E816-2988-4CD7-AB31-2B34A0BB3319}" destId="{C05F26A0-5F6E-4BDC-854F-6E46BEE61BC1}" srcOrd="1" destOrd="0" parTransId="{EB8F5893-6E06-4643-8776-2941A17C75D3}" sibTransId="{3C76951A-5827-4C69-B659-13E25F54EAD0}"/>
    <dgm:cxn modelId="{34AD9DA3-AFE3-4B17-B57F-66ADAD28D424}" srcId="{D99FE0B6-CED7-452E-952C-DFD700A0E0E6}" destId="{5C854161-795A-490D-ACB1-59BE7F0D3423}" srcOrd="1" destOrd="0" parTransId="{25ECACCF-A8E8-4D94-9283-BD0238DA8A05}" sibTransId="{4635F3BA-FB96-46B1-B125-58C5BFB4CAD5}"/>
    <dgm:cxn modelId="{205A0DA4-1E4F-4AF6-AB1C-085BEBFA64F9}" srcId="{D99FE0B6-CED7-452E-952C-DFD700A0E0E6}" destId="{5871E1A6-11C4-4AEF-81BF-CB1ABA7A4761}" srcOrd="5" destOrd="0" parTransId="{E81766B1-1D44-498F-A4BF-AB6FEAA3BAA0}" sibTransId="{B535399C-0A6D-4661-AFA6-753C6A0BBC5B}"/>
    <dgm:cxn modelId="{08AF60B8-FE2F-40A9-89D5-DDDFE4BEF81B}" type="presOf" srcId="{111023A0-25AB-493B-8B4F-80472B2FDDFA}" destId="{59D68D4C-710D-47D5-A6D2-461796E5A601}" srcOrd="0" destOrd="2" presId="urn:microsoft.com/office/officeart/2005/8/layout/list1"/>
    <dgm:cxn modelId="{D3F664B8-80C0-47D6-B7A2-3419958BD8B9}" type="presOf" srcId="{24F8F82C-D880-453C-9C63-AE0C10F4A91C}" destId="{59D68D4C-710D-47D5-A6D2-461796E5A601}" srcOrd="0" destOrd="3" presId="urn:microsoft.com/office/officeart/2005/8/layout/list1"/>
    <dgm:cxn modelId="{9FD349B8-065F-4734-AB84-3496533031BC}" srcId="{C05F26A0-5F6E-4BDC-854F-6E46BEE61BC1}" destId="{4F44FB83-4EFB-4283-83A6-CAD78C0B890F}" srcOrd="1" destOrd="0" parTransId="{5BBF282A-AD7B-498C-9CF6-0DC09153FF54}" sibTransId="{C165AB45-8DBF-4887-BD9A-8CB82620984A}"/>
    <dgm:cxn modelId="{EAE8F5BC-69B9-4343-A534-0446E092C6B9}" type="presOf" srcId="{404993F6-2897-46BF-98DD-8C381623393C}" destId="{6425355A-4073-4C4D-BBBE-7951AB3735BE}" srcOrd="1" destOrd="0" presId="urn:microsoft.com/office/officeart/2005/8/layout/list1"/>
    <dgm:cxn modelId="{C1656BC3-9796-48BF-9AA4-F5C793C6603B}" type="presOf" srcId="{24D3E5A4-2165-45D5-9B81-DE0E7B5B5E72}" destId="{59D68D4C-710D-47D5-A6D2-461796E5A601}" srcOrd="0" destOrd="4" presId="urn:microsoft.com/office/officeart/2005/8/layout/list1"/>
    <dgm:cxn modelId="{816B7DC3-29DC-4E77-851B-2F9B8AA7A60F}" type="presOf" srcId="{869AE0C0-78F3-4E55-93F2-F22E9D5E1734}" destId="{59D68D4C-710D-47D5-A6D2-461796E5A601}" srcOrd="0" destOrd="0" presId="urn:microsoft.com/office/officeart/2005/8/layout/list1"/>
    <dgm:cxn modelId="{FE0D0FC7-6305-427C-BDAE-D55F2109FDBB}" type="presOf" srcId="{5871E1A6-11C4-4AEF-81BF-CB1ABA7A4761}" destId="{59D68D4C-710D-47D5-A6D2-461796E5A601}" srcOrd="0" destOrd="5" presId="urn:microsoft.com/office/officeart/2005/8/layout/list1"/>
    <dgm:cxn modelId="{D206A0C8-4188-42CC-914D-F00530EB42D8}" type="presOf" srcId="{C05F26A0-5F6E-4BDC-854F-6E46BEE61BC1}" destId="{1DD11BF6-D43C-4DF8-8919-702C23CE5A3A}" srcOrd="1" destOrd="0" presId="urn:microsoft.com/office/officeart/2005/8/layout/list1"/>
    <dgm:cxn modelId="{7ACD32CD-9F82-4E94-8BD1-B9B6B6014788}" srcId="{404993F6-2897-46BF-98DD-8C381623393C}" destId="{8AAAA693-DFDC-4A23-80ED-09E3AE2F64A6}" srcOrd="0" destOrd="0" parTransId="{B06E980D-34B7-4B09-ABCA-3B79B37904E5}" sibTransId="{804ECE4C-2E3A-4A7F-BD7A-F9696A3707E2}"/>
    <dgm:cxn modelId="{CF2407FB-441D-46C0-ADF9-14E77F7FE81F}" srcId="{D99FE0B6-CED7-452E-952C-DFD700A0E0E6}" destId="{24F8F82C-D880-453C-9C63-AE0C10F4A91C}" srcOrd="3" destOrd="0" parTransId="{5F46709E-CBFE-494C-A692-2CEB5A62E7F7}" sibTransId="{8E6E4802-58B6-48D5-9087-34F896AE7782}"/>
    <dgm:cxn modelId="{1C1F586B-F48A-4B88-A1DF-17B5F65B4F5E}" type="presParOf" srcId="{E5CCF833-FDCA-4912-9B41-175FB867AD34}" destId="{1FBA3BDE-2EC4-4D0A-84C3-ECD46421D95C}" srcOrd="0" destOrd="0" presId="urn:microsoft.com/office/officeart/2005/8/layout/list1"/>
    <dgm:cxn modelId="{7CF27173-0EC6-4D45-ACA2-81E7C16F3739}" type="presParOf" srcId="{1FBA3BDE-2EC4-4D0A-84C3-ECD46421D95C}" destId="{DE060913-B726-4DD1-9BE9-964CB2B75C66}" srcOrd="0" destOrd="0" presId="urn:microsoft.com/office/officeart/2005/8/layout/list1"/>
    <dgm:cxn modelId="{1D062EF7-85F4-4CA1-B4BD-2683C5AED83C}" type="presParOf" srcId="{1FBA3BDE-2EC4-4D0A-84C3-ECD46421D95C}" destId="{6425355A-4073-4C4D-BBBE-7951AB3735BE}" srcOrd="1" destOrd="0" presId="urn:microsoft.com/office/officeart/2005/8/layout/list1"/>
    <dgm:cxn modelId="{E8BC159B-F45B-4D40-9A61-A984DB22793E}" type="presParOf" srcId="{E5CCF833-FDCA-4912-9B41-175FB867AD34}" destId="{4D86F27E-5644-4778-B4CC-B6446A7541AF}" srcOrd="1" destOrd="0" presId="urn:microsoft.com/office/officeart/2005/8/layout/list1"/>
    <dgm:cxn modelId="{442CD239-D2F3-42E0-A3DA-022E9D4A5557}" type="presParOf" srcId="{E5CCF833-FDCA-4912-9B41-175FB867AD34}" destId="{D3713EF0-955A-4FD9-B10F-2B0BBE9BE603}" srcOrd="2" destOrd="0" presId="urn:microsoft.com/office/officeart/2005/8/layout/list1"/>
    <dgm:cxn modelId="{38C5575B-0FFC-4660-8722-138919133EF4}" type="presParOf" srcId="{E5CCF833-FDCA-4912-9B41-175FB867AD34}" destId="{9676A438-9E9A-4D77-B95A-313981E37124}" srcOrd="3" destOrd="0" presId="urn:microsoft.com/office/officeart/2005/8/layout/list1"/>
    <dgm:cxn modelId="{17D0EEC8-74BD-4150-9A03-B95778CCC1F8}" type="presParOf" srcId="{E5CCF833-FDCA-4912-9B41-175FB867AD34}" destId="{A7D33164-A7A3-4862-8266-177599F2B86D}" srcOrd="4" destOrd="0" presId="urn:microsoft.com/office/officeart/2005/8/layout/list1"/>
    <dgm:cxn modelId="{A206B4A0-5051-46D7-B699-3EAD9038EA27}" type="presParOf" srcId="{A7D33164-A7A3-4862-8266-177599F2B86D}" destId="{27355816-0EB8-41C6-9264-AA8ADE9A9A8D}" srcOrd="0" destOrd="0" presId="urn:microsoft.com/office/officeart/2005/8/layout/list1"/>
    <dgm:cxn modelId="{45447997-48B1-47BC-B479-37200D8F4FD0}" type="presParOf" srcId="{A7D33164-A7A3-4862-8266-177599F2B86D}" destId="{1DD11BF6-D43C-4DF8-8919-702C23CE5A3A}" srcOrd="1" destOrd="0" presId="urn:microsoft.com/office/officeart/2005/8/layout/list1"/>
    <dgm:cxn modelId="{36BEF930-12F8-4D8F-8779-124B08776754}" type="presParOf" srcId="{E5CCF833-FDCA-4912-9B41-175FB867AD34}" destId="{D7538203-C72F-455E-8FDD-F20E8268609B}" srcOrd="5" destOrd="0" presId="urn:microsoft.com/office/officeart/2005/8/layout/list1"/>
    <dgm:cxn modelId="{A6DC58CB-CFF3-4B15-BE2D-9C34190D791D}" type="presParOf" srcId="{E5CCF833-FDCA-4912-9B41-175FB867AD34}" destId="{7B7368B4-A04E-4E47-8D7C-F415F4EBAB27}" srcOrd="6" destOrd="0" presId="urn:microsoft.com/office/officeart/2005/8/layout/list1"/>
    <dgm:cxn modelId="{36A7D784-106B-4945-80D1-D194E3219B76}" type="presParOf" srcId="{E5CCF833-FDCA-4912-9B41-175FB867AD34}" destId="{E6F642CC-9FD9-4A16-9E73-E0756A60741D}" srcOrd="7" destOrd="0" presId="urn:microsoft.com/office/officeart/2005/8/layout/list1"/>
    <dgm:cxn modelId="{3A96F988-102A-4477-9A84-FFF820AD28EF}" type="presParOf" srcId="{E5CCF833-FDCA-4912-9B41-175FB867AD34}" destId="{55DE14EA-D851-4993-8B40-3B5281B23EA0}" srcOrd="8" destOrd="0" presId="urn:microsoft.com/office/officeart/2005/8/layout/list1"/>
    <dgm:cxn modelId="{20C0E5EA-16C9-4472-80A4-F7C45EEB94B5}" type="presParOf" srcId="{55DE14EA-D851-4993-8B40-3B5281B23EA0}" destId="{EE3A5542-CB0F-4273-9A7F-3B0C1E3C0F3D}" srcOrd="0" destOrd="0" presId="urn:microsoft.com/office/officeart/2005/8/layout/list1"/>
    <dgm:cxn modelId="{521DC7F4-FBB0-4DBA-99A2-EBF6E0F8A207}" type="presParOf" srcId="{55DE14EA-D851-4993-8B40-3B5281B23EA0}" destId="{426BBB8F-D925-498F-95F7-3EDF24984E64}" srcOrd="1" destOrd="0" presId="urn:microsoft.com/office/officeart/2005/8/layout/list1"/>
    <dgm:cxn modelId="{00D46617-7B1C-4AA4-B62D-37880CE90C7E}" type="presParOf" srcId="{E5CCF833-FDCA-4912-9B41-175FB867AD34}" destId="{58B19C5B-9D5B-41E0-9906-6069A14B0498}" srcOrd="9" destOrd="0" presId="urn:microsoft.com/office/officeart/2005/8/layout/list1"/>
    <dgm:cxn modelId="{64B6AC28-437A-4294-B552-C97E34222420}" type="presParOf" srcId="{E5CCF833-FDCA-4912-9B41-175FB867AD34}" destId="{59D68D4C-710D-47D5-A6D2-461796E5A6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316D1-9333-4410-A22E-A880293D77DA}" type="doc">
      <dgm:prSet loTypeId="urn:microsoft.com/office/officeart/2016/7/layout/RoundedRectangleTimeline" loCatId="process" qsTypeId="urn:microsoft.com/office/officeart/2005/8/quickstyle/simple1" qsCatId="simple" csTypeId="urn:microsoft.com/office/officeart/2005/8/colors/accent0_3" csCatId="mainScheme" phldr="1"/>
      <dgm:spPr/>
      <dgm:t>
        <a:bodyPr/>
        <a:lstStyle/>
        <a:p>
          <a:endParaRPr lang="en-US"/>
        </a:p>
      </dgm:t>
    </dgm:pt>
    <dgm:pt modelId="{2A43C41D-CBE1-473E-93A9-E463178F9CBC}">
      <dgm:prSet custT="1"/>
      <dgm:spPr/>
      <dgm:t>
        <a:bodyPr/>
        <a:lstStyle/>
        <a:p>
          <a:r>
            <a:rPr lang="en-US" sz="1400">
              <a:latin typeface="Arial" panose="020B0604020202020204" pitchFamily="34" charset="0"/>
              <a:cs typeface="Arial" panose="020B0604020202020204" pitchFamily="34" charset="0"/>
            </a:rPr>
            <a:t>1 Nov.</a:t>
          </a:r>
        </a:p>
      </dgm:t>
    </dgm:pt>
    <dgm:pt modelId="{DD30F5FA-EFAD-41B8-9AF6-E99CBA4D5B30}" type="parTrans" cxnId="{2612A968-C5DF-4876-A5FE-2B013902CE3C}">
      <dgm:prSet/>
      <dgm:spPr/>
      <dgm:t>
        <a:bodyPr/>
        <a:lstStyle/>
        <a:p>
          <a:endParaRPr lang="en-US" sz="1400">
            <a:latin typeface="Arial" panose="020B0604020202020204" pitchFamily="34" charset="0"/>
            <a:cs typeface="Arial" panose="020B0604020202020204" pitchFamily="34" charset="0"/>
          </a:endParaRPr>
        </a:p>
      </dgm:t>
    </dgm:pt>
    <dgm:pt modelId="{34BE7C7F-642B-429C-8464-893C294FCE5E}" type="sibTrans" cxnId="{2612A968-C5DF-4876-A5FE-2B013902CE3C}">
      <dgm:prSet/>
      <dgm:spPr/>
      <dgm:t>
        <a:bodyPr/>
        <a:lstStyle/>
        <a:p>
          <a:endParaRPr lang="en-US" sz="1400">
            <a:latin typeface="Arial" panose="020B0604020202020204" pitchFamily="34" charset="0"/>
            <a:cs typeface="Arial" panose="020B0604020202020204" pitchFamily="34" charset="0"/>
          </a:endParaRPr>
        </a:p>
      </dgm:t>
    </dgm:pt>
    <dgm:pt modelId="{94D05E56-7F46-4471-8E96-840D64253780}">
      <dgm:prSet custT="1"/>
      <dgm:spPr/>
      <dgm:t>
        <a:bodyPr/>
        <a:lstStyle/>
        <a:p>
          <a:r>
            <a:rPr lang="en-US" sz="1400">
              <a:latin typeface="Arial" panose="020B0604020202020204" pitchFamily="34" charset="0"/>
              <a:cs typeface="Arial" panose="020B0604020202020204" pitchFamily="34" charset="0"/>
            </a:rPr>
            <a:t>Open call</a:t>
          </a:r>
        </a:p>
      </dgm:t>
    </dgm:pt>
    <dgm:pt modelId="{8C68F91F-026A-4E98-9CCF-5397D998A8E4}" type="parTrans" cxnId="{0DE101EA-F726-4A3F-87A5-57D5F2DE23F4}">
      <dgm:prSet/>
      <dgm:spPr/>
      <dgm:t>
        <a:bodyPr/>
        <a:lstStyle/>
        <a:p>
          <a:endParaRPr lang="en-US" sz="1400">
            <a:latin typeface="Arial" panose="020B0604020202020204" pitchFamily="34" charset="0"/>
            <a:cs typeface="Arial" panose="020B0604020202020204" pitchFamily="34" charset="0"/>
          </a:endParaRPr>
        </a:p>
      </dgm:t>
    </dgm:pt>
    <dgm:pt modelId="{41213909-D6DA-4538-8D3C-0895115F6FA5}" type="sibTrans" cxnId="{0DE101EA-F726-4A3F-87A5-57D5F2DE23F4}">
      <dgm:prSet/>
      <dgm:spPr/>
      <dgm:t>
        <a:bodyPr/>
        <a:lstStyle/>
        <a:p>
          <a:endParaRPr lang="en-US" sz="1400">
            <a:latin typeface="Arial" panose="020B0604020202020204" pitchFamily="34" charset="0"/>
            <a:cs typeface="Arial" panose="020B0604020202020204" pitchFamily="34" charset="0"/>
          </a:endParaRPr>
        </a:p>
      </dgm:t>
    </dgm:pt>
    <dgm:pt modelId="{6F75FDEC-F12B-47EB-9DD9-CB7F7AAA4B5F}">
      <dgm:prSet custT="1"/>
      <dgm:spPr/>
      <dgm:t>
        <a:bodyPr/>
        <a:lstStyle/>
        <a:p>
          <a:r>
            <a:rPr lang="en-US" sz="1400">
              <a:latin typeface="Arial" panose="020B0604020202020204" pitchFamily="34" charset="0"/>
              <a:cs typeface="Arial" panose="020B0604020202020204" pitchFamily="34" charset="0"/>
            </a:rPr>
            <a:t>15 Dec.</a:t>
          </a:r>
        </a:p>
      </dgm:t>
    </dgm:pt>
    <dgm:pt modelId="{84F5F079-BE89-40E4-B6BF-9F92D8F3F5C2}" type="parTrans" cxnId="{747D7742-4948-49CA-BC1A-B1F84E409AF9}">
      <dgm:prSet/>
      <dgm:spPr/>
      <dgm:t>
        <a:bodyPr/>
        <a:lstStyle/>
        <a:p>
          <a:endParaRPr lang="en-US" sz="1400">
            <a:latin typeface="Arial" panose="020B0604020202020204" pitchFamily="34" charset="0"/>
            <a:cs typeface="Arial" panose="020B0604020202020204" pitchFamily="34" charset="0"/>
          </a:endParaRPr>
        </a:p>
      </dgm:t>
    </dgm:pt>
    <dgm:pt modelId="{5C897138-8331-4A7E-A17A-7F99A26363EB}" type="sibTrans" cxnId="{747D7742-4948-49CA-BC1A-B1F84E409AF9}">
      <dgm:prSet/>
      <dgm:spPr/>
      <dgm:t>
        <a:bodyPr/>
        <a:lstStyle/>
        <a:p>
          <a:endParaRPr lang="en-US" sz="1400">
            <a:latin typeface="Arial" panose="020B0604020202020204" pitchFamily="34" charset="0"/>
            <a:cs typeface="Arial" panose="020B0604020202020204" pitchFamily="34" charset="0"/>
          </a:endParaRPr>
        </a:p>
      </dgm:t>
    </dgm:pt>
    <dgm:pt modelId="{6B709116-7481-4C9F-B2D8-8206C81031F7}">
      <dgm:prSet custT="1"/>
      <dgm:spPr/>
      <dgm:t>
        <a:bodyPr/>
        <a:lstStyle/>
        <a:p>
          <a:r>
            <a:rPr lang="en-US" sz="1400" dirty="0">
              <a:latin typeface="Arial" panose="020B0604020202020204" pitchFamily="34" charset="0"/>
              <a:cs typeface="Arial" panose="020B0604020202020204" pitchFamily="34" charset="0"/>
            </a:rPr>
            <a:t>Submission of applications </a:t>
          </a:r>
        </a:p>
        <a:p>
          <a:r>
            <a:rPr lang="en-US" sz="1400" dirty="0">
              <a:latin typeface="Arial" panose="020B0604020202020204" pitchFamily="34" charset="0"/>
              <a:cs typeface="Arial" panose="020B0604020202020204" pitchFamily="34" charset="0"/>
            </a:rPr>
            <a:t>(by Dec 15 </a:t>
          </a:r>
          <a:r>
            <a:rPr lang="en-US" sz="1400" dirty="0" err="1">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a:t>
          </a:r>
        </a:p>
      </dgm:t>
    </dgm:pt>
    <dgm:pt modelId="{9F9135EB-504E-47E6-BC2F-CBAB1BA06B84}" type="parTrans" cxnId="{BE118087-6A26-4605-8CC4-0FAE04C50AFD}">
      <dgm:prSet/>
      <dgm:spPr/>
      <dgm:t>
        <a:bodyPr/>
        <a:lstStyle/>
        <a:p>
          <a:endParaRPr lang="en-US" sz="1400">
            <a:latin typeface="Arial" panose="020B0604020202020204" pitchFamily="34" charset="0"/>
            <a:cs typeface="Arial" panose="020B0604020202020204" pitchFamily="34" charset="0"/>
          </a:endParaRPr>
        </a:p>
      </dgm:t>
    </dgm:pt>
    <dgm:pt modelId="{086E987E-FA61-456F-929B-15D94B88D67D}" type="sibTrans" cxnId="{BE118087-6A26-4605-8CC4-0FAE04C50AFD}">
      <dgm:prSet/>
      <dgm:spPr/>
      <dgm:t>
        <a:bodyPr/>
        <a:lstStyle/>
        <a:p>
          <a:endParaRPr lang="en-US" sz="1400">
            <a:latin typeface="Arial" panose="020B0604020202020204" pitchFamily="34" charset="0"/>
            <a:cs typeface="Arial" panose="020B0604020202020204" pitchFamily="34" charset="0"/>
          </a:endParaRPr>
        </a:p>
      </dgm:t>
    </dgm:pt>
    <dgm:pt modelId="{314F1DAA-A06C-4D5C-BEB2-677AE818CCDB}">
      <dgm:prSet custT="1"/>
      <dgm:spPr/>
      <dgm:t>
        <a:bodyPr/>
        <a:lstStyle/>
        <a:p>
          <a:r>
            <a:rPr lang="en-US" sz="1400">
              <a:latin typeface="Arial" panose="020B0604020202020204" pitchFamily="34" charset="0"/>
              <a:cs typeface="Arial" panose="020B0604020202020204" pitchFamily="34" charset="0"/>
            </a:rPr>
            <a:t>10 Jan.</a:t>
          </a:r>
        </a:p>
      </dgm:t>
    </dgm:pt>
    <dgm:pt modelId="{74E1A647-F31E-4A8A-ACBE-9CB4D8F5D4E1}" type="parTrans" cxnId="{1C3A7D58-F3F9-4E4D-A1EE-FBD9ACC9E8AA}">
      <dgm:prSet/>
      <dgm:spPr/>
      <dgm:t>
        <a:bodyPr/>
        <a:lstStyle/>
        <a:p>
          <a:endParaRPr lang="en-US" sz="1400">
            <a:latin typeface="Arial" panose="020B0604020202020204" pitchFamily="34" charset="0"/>
            <a:cs typeface="Arial" panose="020B0604020202020204" pitchFamily="34" charset="0"/>
          </a:endParaRPr>
        </a:p>
      </dgm:t>
    </dgm:pt>
    <dgm:pt modelId="{EBF4A364-78BA-42AE-8ABB-2447C31BFC35}" type="sibTrans" cxnId="{1C3A7D58-F3F9-4E4D-A1EE-FBD9ACC9E8AA}">
      <dgm:prSet/>
      <dgm:spPr/>
      <dgm:t>
        <a:bodyPr/>
        <a:lstStyle/>
        <a:p>
          <a:endParaRPr lang="en-US" sz="1400">
            <a:latin typeface="Arial" panose="020B0604020202020204" pitchFamily="34" charset="0"/>
            <a:cs typeface="Arial" panose="020B0604020202020204" pitchFamily="34" charset="0"/>
          </a:endParaRPr>
        </a:p>
      </dgm:t>
    </dgm:pt>
    <dgm:pt modelId="{88461E8D-6B9E-4FCA-90EC-32587A146BC7}">
      <dgm:prSet custT="1"/>
      <dgm:spPr/>
      <dgm:t>
        <a:bodyPr/>
        <a:lstStyle/>
        <a:p>
          <a:r>
            <a:rPr lang="en-US" sz="1400" dirty="0">
              <a:latin typeface="Arial" panose="020B0604020202020204" pitchFamily="34" charset="0"/>
              <a:cs typeface="Arial" panose="020B0604020202020204" pitchFamily="34" charset="0"/>
            </a:rPr>
            <a:t>National selections by CLs</a:t>
          </a:r>
        </a:p>
        <a:p>
          <a:r>
            <a:rPr lang="en-US" sz="1400" dirty="0">
              <a:latin typeface="Arial" panose="020B0604020202020204" pitchFamily="34" charset="0"/>
              <a:cs typeface="Arial" panose="020B0604020202020204" pitchFamily="34" charset="0"/>
            </a:rPr>
            <a:t> (by Jan 10th)</a:t>
          </a:r>
        </a:p>
      </dgm:t>
    </dgm:pt>
    <dgm:pt modelId="{64965F52-332D-430B-A17E-8894827D96F5}" type="parTrans" cxnId="{2FE536CD-EDD0-4245-A388-41F536C7E047}">
      <dgm:prSet/>
      <dgm:spPr/>
      <dgm:t>
        <a:bodyPr/>
        <a:lstStyle/>
        <a:p>
          <a:endParaRPr lang="en-US" sz="1400">
            <a:latin typeface="Arial" panose="020B0604020202020204" pitchFamily="34" charset="0"/>
            <a:cs typeface="Arial" panose="020B0604020202020204" pitchFamily="34" charset="0"/>
          </a:endParaRPr>
        </a:p>
      </dgm:t>
    </dgm:pt>
    <dgm:pt modelId="{B5893F25-B5A4-49E5-B62B-361A67EFC6A6}" type="sibTrans" cxnId="{2FE536CD-EDD0-4245-A388-41F536C7E047}">
      <dgm:prSet/>
      <dgm:spPr/>
      <dgm:t>
        <a:bodyPr/>
        <a:lstStyle/>
        <a:p>
          <a:endParaRPr lang="en-US" sz="1400">
            <a:latin typeface="Arial" panose="020B0604020202020204" pitchFamily="34" charset="0"/>
            <a:cs typeface="Arial" panose="020B0604020202020204" pitchFamily="34" charset="0"/>
          </a:endParaRPr>
        </a:p>
      </dgm:t>
    </dgm:pt>
    <dgm:pt modelId="{0BADA1ED-5DA0-4831-A246-FA00DE197D48}">
      <dgm:prSet custT="1"/>
      <dgm:spPr/>
      <dgm:t>
        <a:bodyPr/>
        <a:lstStyle/>
        <a:p>
          <a:r>
            <a:rPr lang="en-US" sz="1400">
              <a:latin typeface="Arial" panose="020B0604020202020204" pitchFamily="34" charset="0"/>
              <a:cs typeface="Arial" panose="020B0604020202020204" pitchFamily="34" charset="0"/>
            </a:rPr>
            <a:t>30 Jan.</a:t>
          </a:r>
        </a:p>
      </dgm:t>
    </dgm:pt>
    <dgm:pt modelId="{7E922D8D-E776-40C0-B8DB-39FFD0172A72}" type="parTrans" cxnId="{2EFB8D95-3BD8-4568-AF5E-6E7E956810FC}">
      <dgm:prSet/>
      <dgm:spPr/>
      <dgm:t>
        <a:bodyPr/>
        <a:lstStyle/>
        <a:p>
          <a:endParaRPr lang="en-US" sz="1400">
            <a:latin typeface="Arial" panose="020B0604020202020204" pitchFamily="34" charset="0"/>
            <a:cs typeface="Arial" panose="020B0604020202020204" pitchFamily="34" charset="0"/>
          </a:endParaRPr>
        </a:p>
      </dgm:t>
    </dgm:pt>
    <dgm:pt modelId="{401FA130-8EDB-4AD1-93E1-45374A25DC24}" type="sibTrans" cxnId="{2EFB8D95-3BD8-4568-AF5E-6E7E956810FC}">
      <dgm:prSet/>
      <dgm:spPr/>
      <dgm:t>
        <a:bodyPr/>
        <a:lstStyle/>
        <a:p>
          <a:endParaRPr lang="en-US" sz="1400">
            <a:latin typeface="Arial" panose="020B0604020202020204" pitchFamily="34" charset="0"/>
            <a:cs typeface="Arial" panose="020B0604020202020204" pitchFamily="34" charset="0"/>
          </a:endParaRPr>
        </a:p>
      </dgm:t>
    </dgm:pt>
    <dgm:pt modelId="{AA4D61A6-5266-46D1-AB07-98DB252621BC}">
      <dgm:prSet custT="1"/>
      <dgm:spPr/>
      <dgm:t>
        <a:bodyPr/>
        <a:lstStyle/>
        <a:p>
          <a:r>
            <a:rPr lang="en-US" sz="1400" dirty="0">
              <a:latin typeface="Arial" panose="020B0604020202020204" pitchFamily="34" charset="0"/>
              <a:cs typeface="Arial" panose="020B0604020202020204" pitchFamily="34" charset="0"/>
            </a:rPr>
            <a:t>Evaluation by EULAR and EMEUNET Sc </a:t>
          </a:r>
        </a:p>
        <a:p>
          <a:r>
            <a:rPr lang="en-US" sz="1400" dirty="0">
              <a:latin typeface="Arial" panose="020B0604020202020204" pitchFamily="34" charset="0"/>
              <a:cs typeface="Arial" panose="020B0604020202020204" pitchFamily="34" charset="0"/>
            </a:rPr>
            <a:t>(by January 30th)</a:t>
          </a:r>
        </a:p>
      </dgm:t>
    </dgm:pt>
    <dgm:pt modelId="{7AF67712-D4EA-476B-B1D7-44BE15CA37A9}" type="parTrans" cxnId="{C605557A-435F-4258-9C45-6F2BCA6308C2}">
      <dgm:prSet/>
      <dgm:spPr/>
      <dgm:t>
        <a:bodyPr/>
        <a:lstStyle/>
        <a:p>
          <a:endParaRPr lang="en-US" sz="1400">
            <a:latin typeface="Arial" panose="020B0604020202020204" pitchFamily="34" charset="0"/>
            <a:cs typeface="Arial" panose="020B0604020202020204" pitchFamily="34" charset="0"/>
          </a:endParaRPr>
        </a:p>
      </dgm:t>
    </dgm:pt>
    <dgm:pt modelId="{F2E26E24-3BBA-4470-ADFE-39BE33DCC9FB}" type="sibTrans" cxnId="{C605557A-435F-4258-9C45-6F2BCA6308C2}">
      <dgm:prSet/>
      <dgm:spPr/>
      <dgm:t>
        <a:bodyPr/>
        <a:lstStyle/>
        <a:p>
          <a:endParaRPr lang="en-US" sz="1400">
            <a:latin typeface="Arial" panose="020B0604020202020204" pitchFamily="34" charset="0"/>
            <a:cs typeface="Arial" panose="020B0604020202020204" pitchFamily="34" charset="0"/>
          </a:endParaRPr>
        </a:p>
      </dgm:t>
    </dgm:pt>
    <dgm:pt modelId="{DD710CB8-6B0C-4B45-A892-28635B582A10}" type="pres">
      <dgm:prSet presAssocID="{64D316D1-9333-4410-A22E-A880293D77DA}" presName="Name0" presStyleCnt="0">
        <dgm:presLayoutVars>
          <dgm:chMax/>
          <dgm:chPref/>
          <dgm:animLvl val="lvl"/>
        </dgm:presLayoutVars>
      </dgm:prSet>
      <dgm:spPr/>
    </dgm:pt>
    <dgm:pt modelId="{CBEB9C11-E6C3-469D-9CF1-466E863FA7E9}" type="pres">
      <dgm:prSet presAssocID="{2A43C41D-CBE1-473E-93A9-E463178F9CBC}" presName="composite1" presStyleCnt="0"/>
      <dgm:spPr/>
    </dgm:pt>
    <dgm:pt modelId="{81E1553A-CEA6-4A44-998A-F9EAFCF613C8}" type="pres">
      <dgm:prSet presAssocID="{2A43C41D-CBE1-473E-93A9-E463178F9CBC}" presName="parent1" presStyleLbl="alignNode1" presStyleIdx="0" presStyleCnt="4">
        <dgm:presLayoutVars>
          <dgm:chMax val="1"/>
          <dgm:chPref val="1"/>
          <dgm:bulletEnabled val="1"/>
        </dgm:presLayoutVars>
      </dgm:prSet>
      <dgm:spPr/>
    </dgm:pt>
    <dgm:pt modelId="{BADC0EB6-6FA7-4319-B78B-4319B4276797}" type="pres">
      <dgm:prSet presAssocID="{2A43C41D-CBE1-473E-93A9-E463178F9CBC}" presName="Childtext1" presStyleLbl="revTx" presStyleIdx="0" presStyleCnt="4">
        <dgm:presLayoutVars>
          <dgm:bulletEnabled val="1"/>
        </dgm:presLayoutVars>
      </dgm:prSet>
      <dgm:spPr/>
    </dgm:pt>
    <dgm:pt modelId="{6B289E18-3E72-4349-B012-4BAD8DC822CA}" type="pres">
      <dgm:prSet presAssocID="{2A43C41D-CBE1-473E-93A9-E463178F9CBC}" presName="ConnectLine1" presStyleLbl="sibTrans1D1" presStyleIdx="0" presStyleCnt="4"/>
      <dgm:spPr>
        <a:noFill/>
        <a:ln w="6350" cap="flat" cmpd="sng" algn="ctr">
          <a:solidFill>
            <a:schemeClr val="dk2">
              <a:hueOff val="0"/>
              <a:satOff val="0"/>
              <a:lumOff val="0"/>
              <a:alphaOff val="0"/>
            </a:schemeClr>
          </a:solidFill>
          <a:prstDash val="dash"/>
          <a:miter lim="800000"/>
        </a:ln>
        <a:effectLst/>
      </dgm:spPr>
    </dgm:pt>
    <dgm:pt modelId="{B460A2DB-C83D-4E20-96E7-93AF236D1B67}" type="pres">
      <dgm:prSet presAssocID="{2A43C41D-CBE1-473E-93A9-E463178F9CBC}" presName="ConnectLineEnd1" presStyleLbl="lnNode1" presStyleIdx="0" presStyleCnt="4"/>
      <dgm:spPr/>
    </dgm:pt>
    <dgm:pt modelId="{68DCF62D-7006-4223-A34C-19EEE79E20C3}" type="pres">
      <dgm:prSet presAssocID="{2A43C41D-CBE1-473E-93A9-E463178F9CBC}" presName="EmptyPane1" presStyleCnt="0"/>
      <dgm:spPr/>
    </dgm:pt>
    <dgm:pt modelId="{758DE551-E032-4AD9-AEC3-FE861D308FBB}" type="pres">
      <dgm:prSet presAssocID="{34BE7C7F-642B-429C-8464-893C294FCE5E}" presName="spaceBetweenRectangles1" presStyleCnt="0"/>
      <dgm:spPr/>
    </dgm:pt>
    <dgm:pt modelId="{814D6CD8-8044-4AAA-B168-DCC2FDE299AA}" type="pres">
      <dgm:prSet presAssocID="{6F75FDEC-F12B-47EB-9DD9-CB7F7AAA4B5F}" presName="composite1" presStyleCnt="0"/>
      <dgm:spPr/>
    </dgm:pt>
    <dgm:pt modelId="{55054CB3-C26A-4128-B765-27A118F384F7}" type="pres">
      <dgm:prSet presAssocID="{6F75FDEC-F12B-47EB-9DD9-CB7F7AAA4B5F}" presName="parent1" presStyleLbl="alignNode1" presStyleIdx="1" presStyleCnt="4">
        <dgm:presLayoutVars>
          <dgm:chMax val="1"/>
          <dgm:chPref val="1"/>
          <dgm:bulletEnabled val="1"/>
        </dgm:presLayoutVars>
      </dgm:prSet>
      <dgm:spPr/>
    </dgm:pt>
    <dgm:pt modelId="{84D936F2-F988-4F65-8B1F-7CB96D2567E9}" type="pres">
      <dgm:prSet presAssocID="{6F75FDEC-F12B-47EB-9DD9-CB7F7AAA4B5F}" presName="Childtext1" presStyleLbl="revTx" presStyleIdx="1" presStyleCnt="4">
        <dgm:presLayoutVars>
          <dgm:bulletEnabled val="1"/>
        </dgm:presLayoutVars>
      </dgm:prSet>
      <dgm:spPr/>
    </dgm:pt>
    <dgm:pt modelId="{34526C70-5E09-4E59-9B97-A1F9D4A2D850}" type="pres">
      <dgm:prSet presAssocID="{6F75FDEC-F12B-47EB-9DD9-CB7F7AAA4B5F}" presName="ConnectLine1" presStyleLbl="sibTrans1D1" presStyleIdx="1" presStyleCnt="4"/>
      <dgm:spPr>
        <a:noFill/>
        <a:ln w="6350" cap="flat" cmpd="sng" algn="ctr">
          <a:solidFill>
            <a:schemeClr val="dk2">
              <a:hueOff val="0"/>
              <a:satOff val="0"/>
              <a:lumOff val="0"/>
              <a:alphaOff val="0"/>
            </a:schemeClr>
          </a:solidFill>
          <a:prstDash val="dash"/>
          <a:miter lim="800000"/>
        </a:ln>
        <a:effectLst/>
      </dgm:spPr>
    </dgm:pt>
    <dgm:pt modelId="{D9C5F22B-965D-44AA-85C3-08DD60B985A1}" type="pres">
      <dgm:prSet presAssocID="{6F75FDEC-F12B-47EB-9DD9-CB7F7AAA4B5F}" presName="ConnectLineEnd1" presStyleLbl="lnNode1" presStyleIdx="1" presStyleCnt="4"/>
      <dgm:spPr/>
    </dgm:pt>
    <dgm:pt modelId="{A38C1501-BBD8-48E2-ACD5-C4E1848F0290}" type="pres">
      <dgm:prSet presAssocID="{6F75FDEC-F12B-47EB-9DD9-CB7F7AAA4B5F}" presName="EmptyPane1" presStyleCnt="0"/>
      <dgm:spPr/>
    </dgm:pt>
    <dgm:pt modelId="{F6D7CA66-4E54-41DD-AE74-EF666757203F}" type="pres">
      <dgm:prSet presAssocID="{5C897138-8331-4A7E-A17A-7F99A26363EB}" presName="spaceBetweenRectangles1" presStyleCnt="0"/>
      <dgm:spPr/>
    </dgm:pt>
    <dgm:pt modelId="{CF747826-38A6-40AF-B115-840F0C960BBA}" type="pres">
      <dgm:prSet presAssocID="{314F1DAA-A06C-4D5C-BEB2-677AE818CCDB}" presName="composite1" presStyleCnt="0"/>
      <dgm:spPr/>
    </dgm:pt>
    <dgm:pt modelId="{68D790D0-11E4-4276-832E-23E922CD67B9}" type="pres">
      <dgm:prSet presAssocID="{314F1DAA-A06C-4D5C-BEB2-677AE818CCDB}" presName="parent1" presStyleLbl="alignNode1" presStyleIdx="2" presStyleCnt="4">
        <dgm:presLayoutVars>
          <dgm:chMax val="1"/>
          <dgm:chPref val="1"/>
          <dgm:bulletEnabled val="1"/>
        </dgm:presLayoutVars>
      </dgm:prSet>
      <dgm:spPr/>
    </dgm:pt>
    <dgm:pt modelId="{99AD389E-8829-4BE1-8471-D10A97FD598B}" type="pres">
      <dgm:prSet presAssocID="{314F1DAA-A06C-4D5C-BEB2-677AE818CCDB}" presName="Childtext1" presStyleLbl="revTx" presStyleIdx="2" presStyleCnt="4">
        <dgm:presLayoutVars>
          <dgm:bulletEnabled val="1"/>
        </dgm:presLayoutVars>
      </dgm:prSet>
      <dgm:spPr/>
    </dgm:pt>
    <dgm:pt modelId="{179033D7-9338-46A7-ABB7-5CBBCEA0FE3E}" type="pres">
      <dgm:prSet presAssocID="{314F1DAA-A06C-4D5C-BEB2-677AE818CCDB}" presName="ConnectLine1" presStyleLbl="sibTrans1D1" presStyleIdx="2" presStyleCnt="4"/>
      <dgm:spPr>
        <a:noFill/>
        <a:ln w="6350" cap="flat" cmpd="sng" algn="ctr">
          <a:solidFill>
            <a:schemeClr val="dk2">
              <a:hueOff val="0"/>
              <a:satOff val="0"/>
              <a:lumOff val="0"/>
              <a:alphaOff val="0"/>
            </a:schemeClr>
          </a:solidFill>
          <a:prstDash val="dash"/>
          <a:miter lim="800000"/>
        </a:ln>
        <a:effectLst/>
      </dgm:spPr>
    </dgm:pt>
    <dgm:pt modelId="{315EBF26-9556-4085-8644-87EBB3460DE1}" type="pres">
      <dgm:prSet presAssocID="{314F1DAA-A06C-4D5C-BEB2-677AE818CCDB}" presName="ConnectLineEnd1" presStyleLbl="lnNode1" presStyleIdx="2" presStyleCnt="4"/>
      <dgm:spPr/>
    </dgm:pt>
    <dgm:pt modelId="{EBFC81B4-3397-4CF1-ACEC-C2F609471FA9}" type="pres">
      <dgm:prSet presAssocID="{314F1DAA-A06C-4D5C-BEB2-677AE818CCDB}" presName="EmptyPane1" presStyleCnt="0"/>
      <dgm:spPr/>
    </dgm:pt>
    <dgm:pt modelId="{C76F00C4-A971-42FF-BE79-619D86E8BEA4}" type="pres">
      <dgm:prSet presAssocID="{EBF4A364-78BA-42AE-8ABB-2447C31BFC35}" presName="spaceBetweenRectangles1" presStyleCnt="0"/>
      <dgm:spPr/>
    </dgm:pt>
    <dgm:pt modelId="{D4051C1F-28AF-4E11-A841-DA48BFED65E8}" type="pres">
      <dgm:prSet presAssocID="{0BADA1ED-5DA0-4831-A246-FA00DE197D48}" presName="composite1" presStyleCnt="0"/>
      <dgm:spPr/>
    </dgm:pt>
    <dgm:pt modelId="{E2FABDAD-6D01-4D56-9DD3-3CDD7E2AD63E}" type="pres">
      <dgm:prSet presAssocID="{0BADA1ED-5DA0-4831-A246-FA00DE197D48}" presName="parent1" presStyleLbl="alignNode1" presStyleIdx="3" presStyleCnt="4">
        <dgm:presLayoutVars>
          <dgm:chMax val="1"/>
          <dgm:chPref val="1"/>
          <dgm:bulletEnabled val="1"/>
        </dgm:presLayoutVars>
      </dgm:prSet>
      <dgm:spPr/>
    </dgm:pt>
    <dgm:pt modelId="{8341663F-8F12-4E73-B19D-5CF98EC17292}" type="pres">
      <dgm:prSet presAssocID="{0BADA1ED-5DA0-4831-A246-FA00DE197D48}" presName="Childtext1" presStyleLbl="revTx" presStyleIdx="3" presStyleCnt="4">
        <dgm:presLayoutVars>
          <dgm:bulletEnabled val="1"/>
        </dgm:presLayoutVars>
      </dgm:prSet>
      <dgm:spPr/>
    </dgm:pt>
    <dgm:pt modelId="{9195B31C-8916-4F9E-9F8D-2FEB2E56D728}" type="pres">
      <dgm:prSet presAssocID="{0BADA1ED-5DA0-4831-A246-FA00DE197D48}" presName="ConnectLine1" presStyleLbl="sibTrans1D1" presStyleIdx="3" presStyleCnt="4"/>
      <dgm:spPr>
        <a:noFill/>
        <a:ln w="6350" cap="flat" cmpd="sng" algn="ctr">
          <a:solidFill>
            <a:schemeClr val="dk2">
              <a:hueOff val="0"/>
              <a:satOff val="0"/>
              <a:lumOff val="0"/>
              <a:alphaOff val="0"/>
            </a:schemeClr>
          </a:solidFill>
          <a:prstDash val="dash"/>
          <a:miter lim="800000"/>
        </a:ln>
        <a:effectLst/>
      </dgm:spPr>
    </dgm:pt>
    <dgm:pt modelId="{87B4688E-0A3A-4E36-BD7A-74AA8B15F5F6}" type="pres">
      <dgm:prSet presAssocID="{0BADA1ED-5DA0-4831-A246-FA00DE197D48}" presName="ConnectLineEnd1" presStyleLbl="lnNode1" presStyleIdx="3" presStyleCnt="4"/>
      <dgm:spPr/>
    </dgm:pt>
    <dgm:pt modelId="{74C2C469-3430-40CC-A203-6F66CE362026}" type="pres">
      <dgm:prSet presAssocID="{0BADA1ED-5DA0-4831-A246-FA00DE197D48}" presName="EmptyPane1" presStyleCnt="0"/>
      <dgm:spPr/>
    </dgm:pt>
  </dgm:ptLst>
  <dgm:cxnLst>
    <dgm:cxn modelId="{72C8D620-27F0-498D-9B45-ADA5D86E982B}" type="presOf" srcId="{6F75FDEC-F12B-47EB-9DD9-CB7F7AAA4B5F}" destId="{55054CB3-C26A-4128-B765-27A118F384F7}" srcOrd="0" destOrd="0" presId="urn:microsoft.com/office/officeart/2016/7/layout/RoundedRectangleTimeline"/>
    <dgm:cxn modelId="{9084222B-E885-4EBA-BFC3-1B9144342C16}" type="presOf" srcId="{AA4D61A6-5266-46D1-AB07-98DB252621BC}" destId="{8341663F-8F12-4E73-B19D-5CF98EC17292}" srcOrd="0" destOrd="0" presId="urn:microsoft.com/office/officeart/2016/7/layout/RoundedRectangleTimeline"/>
    <dgm:cxn modelId="{9BB2BD2E-482A-42E2-B1C2-55B4621A36C6}" type="presOf" srcId="{6B709116-7481-4C9F-B2D8-8206C81031F7}" destId="{84D936F2-F988-4F65-8B1F-7CB96D2567E9}" srcOrd="0" destOrd="0" presId="urn:microsoft.com/office/officeart/2016/7/layout/RoundedRectangleTimeline"/>
    <dgm:cxn modelId="{747D7742-4948-49CA-BC1A-B1F84E409AF9}" srcId="{64D316D1-9333-4410-A22E-A880293D77DA}" destId="{6F75FDEC-F12B-47EB-9DD9-CB7F7AAA4B5F}" srcOrd="1" destOrd="0" parTransId="{84F5F079-BE89-40E4-B6BF-9F92D8F3F5C2}" sibTransId="{5C897138-8331-4A7E-A17A-7F99A26363EB}"/>
    <dgm:cxn modelId="{2612A968-C5DF-4876-A5FE-2B013902CE3C}" srcId="{64D316D1-9333-4410-A22E-A880293D77DA}" destId="{2A43C41D-CBE1-473E-93A9-E463178F9CBC}" srcOrd="0" destOrd="0" parTransId="{DD30F5FA-EFAD-41B8-9AF6-E99CBA4D5B30}" sibTransId="{34BE7C7F-642B-429C-8464-893C294FCE5E}"/>
    <dgm:cxn modelId="{2BD4016B-3A88-4FCF-BEEA-131778409FBA}" type="presOf" srcId="{0BADA1ED-5DA0-4831-A246-FA00DE197D48}" destId="{E2FABDAD-6D01-4D56-9DD3-3CDD7E2AD63E}" srcOrd="0" destOrd="0" presId="urn:microsoft.com/office/officeart/2016/7/layout/RoundedRectangleTimeline"/>
    <dgm:cxn modelId="{1C3A7D58-F3F9-4E4D-A1EE-FBD9ACC9E8AA}" srcId="{64D316D1-9333-4410-A22E-A880293D77DA}" destId="{314F1DAA-A06C-4D5C-BEB2-677AE818CCDB}" srcOrd="2" destOrd="0" parTransId="{74E1A647-F31E-4A8A-ACBE-9CB4D8F5D4E1}" sibTransId="{EBF4A364-78BA-42AE-8ABB-2447C31BFC35}"/>
    <dgm:cxn modelId="{C605557A-435F-4258-9C45-6F2BCA6308C2}" srcId="{0BADA1ED-5DA0-4831-A246-FA00DE197D48}" destId="{AA4D61A6-5266-46D1-AB07-98DB252621BC}" srcOrd="0" destOrd="0" parTransId="{7AF67712-D4EA-476B-B1D7-44BE15CA37A9}" sibTransId="{F2E26E24-3BBA-4470-ADFE-39BE33DCC9FB}"/>
    <dgm:cxn modelId="{8C746F7B-9D99-467E-BC3D-13FEFBFCF8FE}" type="presOf" srcId="{94D05E56-7F46-4471-8E96-840D64253780}" destId="{BADC0EB6-6FA7-4319-B78B-4319B4276797}" srcOrd="0" destOrd="0" presId="urn:microsoft.com/office/officeart/2016/7/layout/RoundedRectangleTimeline"/>
    <dgm:cxn modelId="{BE118087-6A26-4605-8CC4-0FAE04C50AFD}" srcId="{6F75FDEC-F12B-47EB-9DD9-CB7F7AAA4B5F}" destId="{6B709116-7481-4C9F-B2D8-8206C81031F7}" srcOrd="0" destOrd="0" parTransId="{9F9135EB-504E-47E6-BC2F-CBAB1BA06B84}" sibTransId="{086E987E-FA61-456F-929B-15D94B88D67D}"/>
    <dgm:cxn modelId="{2EFB8D95-3BD8-4568-AF5E-6E7E956810FC}" srcId="{64D316D1-9333-4410-A22E-A880293D77DA}" destId="{0BADA1ED-5DA0-4831-A246-FA00DE197D48}" srcOrd="3" destOrd="0" parTransId="{7E922D8D-E776-40C0-B8DB-39FFD0172A72}" sibTransId="{401FA130-8EDB-4AD1-93E1-45374A25DC24}"/>
    <dgm:cxn modelId="{6C3CC5AB-30FD-406A-BB99-EC5627EA757F}" type="presOf" srcId="{314F1DAA-A06C-4D5C-BEB2-677AE818CCDB}" destId="{68D790D0-11E4-4276-832E-23E922CD67B9}" srcOrd="0" destOrd="0" presId="urn:microsoft.com/office/officeart/2016/7/layout/RoundedRectangleTimeline"/>
    <dgm:cxn modelId="{AFC6B2B2-5BCE-4E32-9BAC-295D4CED0994}" type="presOf" srcId="{64D316D1-9333-4410-A22E-A880293D77DA}" destId="{DD710CB8-6B0C-4B45-A892-28635B582A10}" srcOrd="0" destOrd="0" presId="urn:microsoft.com/office/officeart/2016/7/layout/RoundedRectangleTimeline"/>
    <dgm:cxn modelId="{2FE536CD-EDD0-4245-A388-41F536C7E047}" srcId="{314F1DAA-A06C-4D5C-BEB2-677AE818CCDB}" destId="{88461E8D-6B9E-4FCA-90EC-32587A146BC7}" srcOrd="0" destOrd="0" parTransId="{64965F52-332D-430B-A17E-8894827D96F5}" sibTransId="{B5893F25-B5A4-49E5-B62B-361A67EFC6A6}"/>
    <dgm:cxn modelId="{75C049D2-87FA-460B-99FA-52B5DA453BEC}" type="presOf" srcId="{2A43C41D-CBE1-473E-93A9-E463178F9CBC}" destId="{81E1553A-CEA6-4A44-998A-F9EAFCF613C8}" srcOrd="0" destOrd="0" presId="urn:microsoft.com/office/officeart/2016/7/layout/RoundedRectangleTimeline"/>
    <dgm:cxn modelId="{496BA0D4-72F9-4BB0-B7C1-F9D52BB9C62C}" type="presOf" srcId="{88461E8D-6B9E-4FCA-90EC-32587A146BC7}" destId="{99AD389E-8829-4BE1-8471-D10A97FD598B}" srcOrd="0" destOrd="0" presId="urn:microsoft.com/office/officeart/2016/7/layout/RoundedRectangleTimeline"/>
    <dgm:cxn modelId="{0DE101EA-F726-4A3F-87A5-57D5F2DE23F4}" srcId="{2A43C41D-CBE1-473E-93A9-E463178F9CBC}" destId="{94D05E56-7F46-4471-8E96-840D64253780}" srcOrd="0" destOrd="0" parTransId="{8C68F91F-026A-4E98-9CCF-5397D998A8E4}" sibTransId="{41213909-D6DA-4538-8D3C-0895115F6FA5}"/>
    <dgm:cxn modelId="{0CCA9DBE-022C-4A15-99AF-ED2E7ACBD3C3}" type="presParOf" srcId="{DD710CB8-6B0C-4B45-A892-28635B582A10}" destId="{CBEB9C11-E6C3-469D-9CF1-466E863FA7E9}" srcOrd="0" destOrd="0" presId="urn:microsoft.com/office/officeart/2016/7/layout/RoundedRectangleTimeline"/>
    <dgm:cxn modelId="{35FB9D5B-74EB-4DCF-85E9-757551497CAE}" type="presParOf" srcId="{CBEB9C11-E6C3-469D-9CF1-466E863FA7E9}" destId="{81E1553A-CEA6-4A44-998A-F9EAFCF613C8}" srcOrd="0" destOrd="0" presId="urn:microsoft.com/office/officeart/2016/7/layout/RoundedRectangleTimeline"/>
    <dgm:cxn modelId="{D0CBBC74-D490-453D-A530-C977B04DA26B}" type="presParOf" srcId="{CBEB9C11-E6C3-469D-9CF1-466E863FA7E9}" destId="{BADC0EB6-6FA7-4319-B78B-4319B4276797}" srcOrd="1" destOrd="0" presId="urn:microsoft.com/office/officeart/2016/7/layout/RoundedRectangleTimeline"/>
    <dgm:cxn modelId="{2126D00B-E19D-4D0E-A114-A48E1741B07A}" type="presParOf" srcId="{CBEB9C11-E6C3-469D-9CF1-466E863FA7E9}" destId="{6B289E18-3E72-4349-B012-4BAD8DC822CA}" srcOrd="2" destOrd="0" presId="urn:microsoft.com/office/officeart/2016/7/layout/RoundedRectangleTimeline"/>
    <dgm:cxn modelId="{08357BFA-7D47-4451-AB08-08FB7EA34950}" type="presParOf" srcId="{CBEB9C11-E6C3-469D-9CF1-466E863FA7E9}" destId="{B460A2DB-C83D-4E20-96E7-93AF236D1B67}" srcOrd="3" destOrd="0" presId="urn:microsoft.com/office/officeart/2016/7/layout/RoundedRectangleTimeline"/>
    <dgm:cxn modelId="{25872FB2-070C-42B0-8C5E-D49AA1E15476}" type="presParOf" srcId="{CBEB9C11-E6C3-469D-9CF1-466E863FA7E9}" destId="{68DCF62D-7006-4223-A34C-19EEE79E20C3}" srcOrd="4" destOrd="0" presId="urn:microsoft.com/office/officeart/2016/7/layout/RoundedRectangleTimeline"/>
    <dgm:cxn modelId="{D243EFD1-7D7F-4B6C-B8A1-FFB050527C75}" type="presParOf" srcId="{DD710CB8-6B0C-4B45-A892-28635B582A10}" destId="{758DE551-E032-4AD9-AEC3-FE861D308FBB}" srcOrd="1" destOrd="0" presId="urn:microsoft.com/office/officeart/2016/7/layout/RoundedRectangleTimeline"/>
    <dgm:cxn modelId="{4B96CE12-B4F8-4A4C-A5A2-A95483D00473}" type="presParOf" srcId="{DD710CB8-6B0C-4B45-A892-28635B582A10}" destId="{814D6CD8-8044-4AAA-B168-DCC2FDE299AA}" srcOrd="2" destOrd="0" presId="urn:microsoft.com/office/officeart/2016/7/layout/RoundedRectangleTimeline"/>
    <dgm:cxn modelId="{A91C306F-6CDF-49AC-AA31-617B59BDF8B0}" type="presParOf" srcId="{814D6CD8-8044-4AAA-B168-DCC2FDE299AA}" destId="{55054CB3-C26A-4128-B765-27A118F384F7}" srcOrd="0" destOrd="0" presId="urn:microsoft.com/office/officeart/2016/7/layout/RoundedRectangleTimeline"/>
    <dgm:cxn modelId="{FCD2A01E-5EDB-405A-BB8C-1AFA08037A29}" type="presParOf" srcId="{814D6CD8-8044-4AAA-B168-DCC2FDE299AA}" destId="{84D936F2-F988-4F65-8B1F-7CB96D2567E9}" srcOrd="1" destOrd="0" presId="urn:microsoft.com/office/officeart/2016/7/layout/RoundedRectangleTimeline"/>
    <dgm:cxn modelId="{08B62375-0B6D-45CC-A139-C178D795843A}" type="presParOf" srcId="{814D6CD8-8044-4AAA-B168-DCC2FDE299AA}" destId="{34526C70-5E09-4E59-9B97-A1F9D4A2D850}" srcOrd="2" destOrd="0" presId="urn:microsoft.com/office/officeart/2016/7/layout/RoundedRectangleTimeline"/>
    <dgm:cxn modelId="{01D663E9-F3E7-488B-8EC3-BBD32136BCA4}" type="presParOf" srcId="{814D6CD8-8044-4AAA-B168-DCC2FDE299AA}" destId="{D9C5F22B-965D-44AA-85C3-08DD60B985A1}" srcOrd="3" destOrd="0" presId="urn:microsoft.com/office/officeart/2016/7/layout/RoundedRectangleTimeline"/>
    <dgm:cxn modelId="{617875D4-0102-4E35-AB8A-05757A081F73}" type="presParOf" srcId="{814D6CD8-8044-4AAA-B168-DCC2FDE299AA}" destId="{A38C1501-BBD8-48E2-ACD5-C4E1848F0290}" srcOrd="4" destOrd="0" presId="urn:microsoft.com/office/officeart/2016/7/layout/RoundedRectangleTimeline"/>
    <dgm:cxn modelId="{AA3CCEF1-78BF-49A1-B85E-CE4F55B282DA}" type="presParOf" srcId="{DD710CB8-6B0C-4B45-A892-28635B582A10}" destId="{F6D7CA66-4E54-41DD-AE74-EF666757203F}" srcOrd="3" destOrd="0" presId="urn:microsoft.com/office/officeart/2016/7/layout/RoundedRectangleTimeline"/>
    <dgm:cxn modelId="{D43B1094-660B-4066-89DE-9A2FCF4950B2}" type="presParOf" srcId="{DD710CB8-6B0C-4B45-A892-28635B582A10}" destId="{CF747826-38A6-40AF-B115-840F0C960BBA}" srcOrd="4" destOrd="0" presId="urn:microsoft.com/office/officeart/2016/7/layout/RoundedRectangleTimeline"/>
    <dgm:cxn modelId="{AD401416-A29A-473B-854D-D17603FFA197}" type="presParOf" srcId="{CF747826-38A6-40AF-B115-840F0C960BBA}" destId="{68D790D0-11E4-4276-832E-23E922CD67B9}" srcOrd="0" destOrd="0" presId="urn:microsoft.com/office/officeart/2016/7/layout/RoundedRectangleTimeline"/>
    <dgm:cxn modelId="{05AF2A94-A79D-49B9-A979-031C0D386E1C}" type="presParOf" srcId="{CF747826-38A6-40AF-B115-840F0C960BBA}" destId="{99AD389E-8829-4BE1-8471-D10A97FD598B}" srcOrd="1" destOrd="0" presId="urn:microsoft.com/office/officeart/2016/7/layout/RoundedRectangleTimeline"/>
    <dgm:cxn modelId="{62E9722D-F33E-4D3A-94C5-5E219C08E5CE}" type="presParOf" srcId="{CF747826-38A6-40AF-B115-840F0C960BBA}" destId="{179033D7-9338-46A7-ABB7-5CBBCEA0FE3E}" srcOrd="2" destOrd="0" presId="urn:microsoft.com/office/officeart/2016/7/layout/RoundedRectangleTimeline"/>
    <dgm:cxn modelId="{706BDCCA-E6F0-45E7-A197-A2E2D586C1B1}" type="presParOf" srcId="{CF747826-38A6-40AF-B115-840F0C960BBA}" destId="{315EBF26-9556-4085-8644-87EBB3460DE1}" srcOrd="3" destOrd="0" presId="urn:microsoft.com/office/officeart/2016/7/layout/RoundedRectangleTimeline"/>
    <dgm:cxn modelId="{5F51BBC4-8A1B-46EB-9AA8-A3D57608300A}" type="presParOf" srcId="{CF747826-38A6-40AF-B115-840F0C960BBA}" destId="{EBFC81B4-3397-4CF1-ACEC-C2F609471FA9}" srcOrd="4" destOrd="0" presId="urn:microsoft.com/office/officeart/2016/7/layout/RoundedRectangleTimeline"/>
    <dgm:cxn modelId="{C943B664-C051-4A91-947A-62C670E620DD}" type="presParOf" srcId="{DD710CB8-6B0C-4B45-A892-28635B582A10}" destId="{C76F00C4-A971-42FF-BE79-619D86E8BEA4}" srcOrd="5" destOrd="0" presId="urn:microsoft.com/office/officeart/2016/7/layout/RoundedRectangleTimeline"/>
    <dgm:cxn modelId="{4F480741-70FF-4DAA-804C-FED8621F6C6E}" type="presParOf" srcId="{DD710CB8-6B0C-4B45-A892-28635B582A10}" destId="{D4051C1F-28AF-4E11-A841-DA48BFED65E8}" srcOrd="6" destOrd="0" presId="urn:microsoft.com/office/officeart/2016/7/layout/RoundedRectangleTimeline"/>
    <dgm:cxn modelId="{E1B94253-16A1-4114-9886-D97F0E6A60D0}" type="presParOf" srcId="{D4051C1F-28AF-4E11-A841-DA48BFED65E8}" destId="{E2FABDAD-6D01-4D56-9DD3-3CDD7E2AD63E}" srcOrd="0" destOrd="0" presId="urn:microsoft.com/office/officeart/2016/7/layout/RoundedRectangleTimeline"/>
    <dgm:cxn modelId="{F7098A4F-22F9-45E9-AD47-05CCFEB1543E}" type="presParOf" srcId="{D4051C1F-28AF-4E11-A841-DA48BFED65E8}" destId="{8341663F-8F12-4E73-B19D-5CF98EC17292}" srcOrd="1" destOrd="0" presId="urn:microsoft.com/office/officeart/2016/7/layout/RoundedRectangleTimeline"/>
    <dgm:cxn modelId="{38BB9BA0-A850-47A0-AA72-F15C8988D4B5}" type="presParOf" srcId="{D4051C1F-28AF-4E11-A841-DA48BFED65E8}" destId="{9195B31C-8916-4F9E-9F8D-2FEB2E56D728}" srcOrd="2" destOrd="0" presId="urn:microsoft.com/office/officeart/2016/7/layout/RoundedRectangleTimeline"/>
    <dgm:cxn modelId="{D6EE0829-2DA8-41F4-A9A1-FC48913EEF43}" type="presParOf" srcId="{D4051C1F-28AF-4E11-A841-DA48BFED65E8}" destId="{87B4688E-0A3A-4E36-BD7A-74AA8B15F5F6}" srcOrd="3" destOrd="0" presId="urn:microsoft.com/office/officeart/2016/7/layout/RoundedRectangleTimeline"/>
    <dgm:cxn modelId="{BE215B4C-BA23-4E57-BFB3-483CFA9E2388}" type="presParOf" srcId="{D4051C1F-28AF-4E11-A841-DA48BFED65E8}" destId="{74C2C469-3430-40CC-A203-6F66CE362026}"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13EF0-955A-4FD9-B10F-2B0BBE9BE603}">
      <dsp:nvSpPr>
        <dsp:cNvPr id="0" name=""/>
        <dsp:cNvSpPr/>
      </dsp:nvSpPr>
      <dsp:spPr>
        <a:xfrm>
          <a:off x="0" y="169579"/>
          <a:ext cx="5535392"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9608" tIns="208280" rIns="429608" bIns="99568" numCol="1" spcCol="1270" anchor="t" anchorCtr="0">
          <a:noAutofit/>
        </a:bodyPr>
        <a:lstStyle/>
        <a:p>
          <a:pPr marL="114300" lvl="1" indent="-114300" algn="l" defTabSz="622300">
            <a:lnSpc>
              <a:spcPct val="90000"/>
            </a:lnSpc>
            <a:spcBef>
              <a:spcPct val="0"/>
            </a:spcBef>
            <a:spcAft>
              <a:spcPct val="15000"/>
            </a:spcAft>
            <a:buChar char="•"/>
          </a:pPr>
          <a:r>
            <a:rPr lang="el-GR" sz="1400" b="0" i="0" kern="1200" baseline="0"/>
            <a:t>Open to all EMEUNET members aged 40 or younger.</a:t>
          </a:r>
          <a:endParaRPr lang="el-GR" sz="1400" kern="1200"/>
        </a:p>
      </dsp:txBody>
      <dsp:txXfrm>
        <a:off x="0" y="169579"/>
        <a:ext cx="5535392" cy="504000"/>
      </dsp:txXfrm>
    </dsp:sp>
    <dsp:sp modelId="{6425355A-4073-4C4D-BBBE-7951AB3735BE}">
      <dsp:nvSpPr>
        <dsp:cNvPr id="0" name=""/>
        <dsp:cNvSpPr/>
      </dsp:nvSpPr>
      <dsp:spPr>
        <a:xfrm>
          <a:off x="276769" y="21979"/>
          <a:ext cx="3874774"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457" tIns="0" rIns="146457" bIns="0" numCol="1" spcCol="1270" anchor="ctr" anchorCtr="0">
          <a:noAutofit/>
        </a:bodyPr>
        <a:lstStyle/>
        <a:p>
          <a:pPr marL="0" lvl="0" indent="0" algn="l" defTabSz="622300">
            <a:lnSpc>
              <a:spcPct val="90000"/>
            </a:lnSpc>
            <a:spcBef>
              <a:spcPct val="0"/>
            </a:spcBef>
            <a:spcAft>
              <a:spcPct val="35000"/>
            </a:spcAft>
            <a:buNone/>
          </a:pPr>
          <a:r>
            <a:rPr lang="el-GR" sz="1400" b="1" i="0" kern="1200" baseline="0" dirty="0" err="1"/>
            <a:t>Eligibility</a:t>
          </a:r>
          <a:r>
            <a:rPr lang="el-GR" sz="1400" b="0" i="0" kern="1200" baseline="0" dirty="0"/>
            <a:t>:</a:t>
          </a:r>
          <a:endParaRPr lang="en-US" sz="1400" kern="1200" dirty="0"/>
        </a:p>
      </dsp:txBody>
      <dsp:txXfrm>
        <a:off x="291179" y="36389"/>
        <a:ext cx="3845954" cy="266380"/>
      </dsp:txXfrm>
    </dsp:sp>
    <dsp:sp modelId="{7B7368B4-A04E-4E47-8D7C-F415F4EBAB27}">
      <dsp:nvSpPr>
        <dsp:cNvPr id="0" name=""/>
        <dsp:cNvSpPr/>
      </dsp:nvSpPr>
      <dsp:spPr>
        <a:xfrm>
          <a:off x="0" y="875179"/>
          <a:ext cx="5535392" cy="929250"/>
        </a:xfrm>
        <a:prstGeom prst="rect">
          <a:avLst/>
        </a:prstGeom>
        <a:solidFill>
          <a:schemeClr val="lt1">
            <a:alpha val="90000"/>
            <a:hueOff val="0"/>
            <a:satOff val="0"/>
            <a:lumOff val="0"/>
            <a:alphaOff val="0"/>
          </a:schemeClr>
        </a:solidFill>
        <a:ln w="12700" cap="flat" cmpd="sng" algn="ctr">
          <a:solidFill>
            <a:schemeClr val="accent2">
              <a:hueOff val="-9267200"/>
              <a:satOff val="-39500"/>
              <a:lumOff val="213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9608" tIns="208280" rIns="429608" bIns="99568" numCol="1" spcCol="1270" anchor="t" anchorCtr="0">
          <a:noAutofit/>
        </a:bodyPr>
        <a:lstStyle/>
        <a:p>
          <a:pPr marL="114300" lvl="1" indent="-114300" algn="l" defTabSz="622300">
            <a:lnSpc>
              <a:spcPct val="90000"/>
            </a:lnSpc>
            <a:spcBef>
              <a:spcPct val="0"/>
            </a:spcBef>
            <a:spcAft>
              <a:spcPct val="15000"/>
            </a:spcAft>
            <a:buChar char="•"/>
          </a:pPr>
          <a:r>
            <a:rPr lang="el-GR" sz="1400" b="1" i="0" kern="1200" baseline="0"/>
            <a:t>Length</a:t>
          </a:r>
          <a:r>
            <a:rPr lang="el-GR" sz="1400" b="0" i="0" kern="1200" baseline="0"/>
            <a:t>: 3-5 minutes</a:t>
          </a:r>
          <a:endParaRPr lang="en-US" sz="1400" kern="1200"/>
        </a:p>
        <a:p>
          <a:pPr marL="114300" lvl="1" indent="-114300" algn="l" defTabSz="622300">
            <a:lnSpc>
              <a:spcPct val="90000"/>
            </a:lnSpc>
            <a:spcBef>
              <a:spcPct val="0"/>
            </a:spcBef>
            <a:spcAft>
              <a:spcPct val="15000"/>
            </a:spcAft>
            <a:buChar char="•"/>
          </a:pPr>
          <a:r>
            <a:rPr lang="el-GR" sz="1400" b="1" i="0" kern="1200" baseline="0"/>
            <a:t>Topic</a:t>
          </a:r>
          <a:r>
            <a:rPr lang="el-GR" sz="1400" b="0" i="0" kern="1200" baseline="0"/>
            <a:t>: Choose a core topic in rheumatology (e.g., RA, SpA, SSc, imaging, precision medicine).</a:t>
          </a:r>
          <a:endParaRPr lang="en-US" sz="1400" kern="1200"/>
        </a:p>
      </dsp:txBody>
      <dsp:txXfrm>
        <a:off x="0" y="875179"/>
        <a:ext cx="5535392" cy="929250"/>
      </dsp:txXfrm>
    </dsp:sp>
    <dsp:sp modelId="{1DD11BF6-D43C-4DF8-8919-702C23CE5A3A}">
      <dsp:nvSpPr>
        <dsp:cNvPr id="0" name=""/>
        <dsp:cNvSpPr/>
      </dsp:nvSpPr>
      <dsp:spPr>
        <a:xfrm>
          <a:off x="276769" y="727579"/>
          <a:ext cx="3874774" cy="295200"/>
        </a:xfrm>
        <a:prstGeom prst="roundRect">
          <a:avLst/>
        </a:prstGeom>
        <a:solidFill>
          <a:schemeClr val="accent2">
            <a:hueOff val="-9267200"/>
            <a:satOff val="-39500"/>
            <a:lumOff val="2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457" tIns="0" rIns="146457" bIns="0" numCol="1" spcCol="1270" anchor="ctr" anchorCtr="0">
          <a:noAutofit/>
        </a:bodyPr>
        <a:lstStyle/>
        <a:p>
          <a:pPr marL="0" lvl="0" indent="0" algn="l" defTabSz="622300">
            <a:lnSpc>
              <a:spcPct val="90000"/>
            </a:lnSpc>
            <a:spcBef>
              <a:spcPct val="0"/>
            </a:spcBef>
            <a:spcAft>
              <a:spcPct val="35000"/>
            </a:spcAft>
            <a:buNone/>
          </a:pPr>
          <a:r>
            <a:rPr lang="el-GR" sz="1400" b="1" i="0" kern="1200" baseline="0"/>
            <a:t>Video Requirements</a:t>
          </a:r>
          <a:r>
            <a:rPr lang="el-GR" sz="1400" b="0" i="0" kern="1200" baseline="0"/>
            <a:t>:</a:t>
          </a:r>
          <a:endParaRPr lang="en-US" sz="1400" kern="1200"/>
        </a:p>
      </dsp:txBody>
      <dsp:txXfrm>
        <a:off x="291179" y="741989"/>
        <a:ext cx="3845954" cy="266380"/>
      </dsp:txXfrm>
    </dsp:sp>
    <dsp:sp modelId="{59D68D4C-710D-47D5-A6D2-461796E5A601}">
      <dsp:nvSpPr>
        <dsp:cNvPr id="0" name=""/>
        <dsp:cNvSpPr/>
      </dsp:nvSpPr>
      <dsp:spPr>
        <a:xfrm>
          <a:off x="0" y="2006030"/>
          <a:ext cx="5535392" cy="2835000"/>
        </a:xfrm>
        <a:prstGeom prst="rect">
          <a:avLst/>
        </a:prstGeom>
        <a:solidFill>
          <a:schemeClr val="lt1">
            <a:alpha val="90000"/>
            <a:hueOff val="0"/>
            <a:satOff val="0"/>
            <a:lumOff val="0"/>
            <a:alphaOff val="0"/>
          </a:schemeClr>
        </a:solidFill>
        <a:ln w="12700" cap="flat" cmpd="sng" algn="ctr">
          <a:solidFill>
            <a:schemeClr val="accent2">
              <a:hueOff val="-18534401"/>
              <a:satOff val="-79001"/>
              <a:lumOff val="427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9608" tIns="208280" rIns="429608" bIns="99568" numCol="1" spcCol="1270" anchor="t" anchorCtr="0">
          <a:noAutofit/>
        </a:bodyPr>
        <a:lstStyle/>
        <a:p>
          <a:pPr marL="114300" lvl="1" indent="-114300" algn="l" defTabSz="622300">
            <a:lnSpc>
              <a:spcPct val="90000"/>
            </a:lnSpc>
            <a:spcBef>
              <a:spcPct val="0"/>
            </a:spcBef>
            <a:spcAft>
              <a:spcPct val="15000"/>
            </a:spcAft>
            <a:buChar char="•"/>
          </a:pPr>
          <a:r>
            <a:rPr lang="el-GR" sz="1400" b="1" i="0" kern="1200" baseline="0"/>
            <a:t>Guideline Overviews</a:t>
          </a:r>
          <a:r>
            <a:rPr lang="el-GR" sz="1400" b="0" i="0" kern="1200" baseline="0"/>
            <a:t>: Highlight recent updates from EULAR/ACR on key conditions.</a:t>
          </a:r>
          <a:endParaRPr lang="en-US" sz="1400" kern="1200"/>
        </a:p>
        <a:p>
          <a:pPr marL="114300" lvl="1" indent="-114300" algn="l" defTabSz="622300">
            <a:lnSpc>
              <a:spcPct val="90000"/>
            </a:lnSpc>
            <a:spcBef>
              <a:spcPct val="0"/>
            </a:spcBef>
            <a:spcAft>
              <a:spcPct val="15000"/>
            </a:spcAft>
            <a:buChar char="•"/>
          </a:pPr>
          <a:r>
            <a:rPr lang="el-GR" sz="1400" b="1" i="0" kern="1200" baseline="0"/>
            <a:t>Diagnostic Innovations</a:t>
          </a:r>
          <a:r>
            <a:rPr lang="el-GR" sz="1400" b="0" i="0" kern="1200" baseline="0"/>
            <a:t>: Discuss new diagnostic tools, biomarkers, or methods.</a:t>
          </a:r>
          <a:endParaRPr lang="en-US" sz="1400" kern="1200"/>
        </a:p>
        <a:p>
          <a:pPr marL="114300" lvl="1" indent="-114300" algn="l" defTabSz="622300">
            <a:lnSpc>
              <a:spcPct val="90000"/>
            </a:lnSpc>
            <a:spcBef>
              <a:spcPct val="0"/>
            </a:spcBef>
            <a:spcAft>
              <a:spcPct val="15000"/>
            </a:spcAft>
            <a:buChar char="•"/>
          </a:pPr>
          <a:r>
            <a:rPr lang="el-GR" sz="1400" b="1" i="0" kern="1200" baseline="0"/>
            <a:t>Autoimmunity Mechanisms</a:t>
          </a:r>
          <a:r>
            <a:rPr lang="el-GR" sz="1400" b="0" i="0" kern="1200" baseline="0"/>
            <a:t>: Explain immunological pathways related to disease mechanisms.</a:t>
          </a:r>
          <a:endParaRPr lang="en-US" sz="1400" kern="1200"/>
        </a:p>
        <a:p>
          <a:pPr marL="114300" lvl="1" indent="-114300" algn="l" defTabSz="622300">
            <a:lnSpc>
              <a:spcPct val="90000"/>
            </a:lnSpc>
            <a:spcBef>
              <a:spcPct val="0"/>
            </a:spcBef>
            <a:spcAft>
              <a:spcPct val="15000"/>
            </a:spcAft>
            <a:buChar char="•"/>
          </a:pPr>
          <a:r>
            <a:rPr lang="el-GR" sz="1400" b="1" i="0" kern="1200" baseline="0"/>
            <a:t>Rare Disease Management</a:t>
          </a:r>
          <a:r>
            <a:rPr lang="el-GR" sz="1400" b="0" i="0" kern="1200" baseline="0"/>
            <a:t>: Review strategies for managing rare rheumatic conditions.</a:t>
          </a:r>
          <a:endParaRPr lang="en-US" sz="1400" kern="1200"/>
        </a:p>
        <a:p>
          <a:pPr marL="114300" lvl="1" indent="-114300" algn="l" defTabSz="622300">
            <a:lnSpc>
              <a:spcPct val="90000"/>
            </a:lnSpc>
            <a:spcBef>
              <a:spcPct val="0"/>
            </a:spcBef>
            <a:spcAft>
              <a:spcPct val="15000"/>
            </a:spcAft>
            <a:buChar char="•"/>
          </a:pPr>
          <a:r>
            <a:rPr lang="el-GR" sz="1400" b="1" i="0" kern="1200" baseline="0"/>
            <a:t>Patient-Centered Care</a:t>
          </a:r>
          <a:r>
            <a:rPr lang="el-GR" sz="1400" b="0" i="0" kern="1200" baseline="0"/>
            <a:t>: Topics like shared decision-making and patient education.</a:t>
          </a:r>
          <a:endParaRPr lang="en-US" sz="1400" kern="1200"/>
        </a:p>
        <a:p>
          <a:pPr marL="114300" lvl="1" indent="-114300" algn="l" defTabSz="622300">
            <a:lnSpc>
              <a:spcPct val="90000"/>
            </a:lnSpc>
            <a:spcBef>
              <a:spcPct val="0"/>
            </a:spcBef>
            <a:spcAft>
              <a:spcPct val="15000"/>
            </a:spcAft>
            <a:buChar char="•"/>
          </a:pPr>
          <a:r>
            <a:rPr lang="el-GR" sz="1400" b="1" i="0" kern="1200" baseline="0"/>
            <a:t>New Treatments</a:t>
          </a:r>
          <a:r>
            <a:rPr lang="el-GR" sz="1400" b="0" i="0" kern="1200" baseline="0"/>
            <a:t>: Describe mechanisms and clinical impact of emerging rheumatology drugs.</a:t>
          </a:r>
          <a:endParaRPr lang="en-US" sz="1400" kern="1200"/>
        </a:p>
      </dsp:txBody>
      <dsp:txXfrm>
        <a:off x="0" y="2006030"/>
        <a:ext cx="5535392" cy="2835000"/>
      </dsp:txXfrm>
    </dsp:sp>
    <dsp:sp modelId="{426BBB8F-D925-498F-95F7-3EDF24984E64}">
      <dsp:nvSpPr>
        <dsp:cNvPr id="0" name=""/>
        <dsp:cNvSpPr/>
      </dsp:nvSpPr>
      <dsp:spPr>
        <a:xfrm>
          <a:off x="276769" y="1858430"/>
          <a:ext cx="3874774" cy="295200"/>
        </a:xfrm>
        <a:prstGeom prst="roundRect">
          <a:avLst/>
        </a:prstGeom>
        <a:solidFill>
          <a:schemeClr val="accent2">
            <a:hueOff val="-18534401"/>
            <a:satOff val="-79001"/>
            <a:lumOff val="42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457" tIns="0" rIns="146457" bIns="0" numCol="1" spcCol="1270" anchor="ctr" anchorCtr="0">
          <a:noAutofit/>
        </a:bodyPr>
        <a:lstStyle/>
        <a:p>
          <a:pPr marL="0" lvl="0" indent="0" algn="l" defTabSz="622300">
            <a:lnSpc>
              <a:spcPct val="90000"/>
            </a:lnSpc>
            <a:spcBef>
              <a:spcPct val="0"/>
            </a:spcBef>
            <a:spcAft>
              <a:spcPct val="35000"/>
            </a:spcAft>
            <a:buNone/>
          </a:pPr>
          <a:r>
            <a:rPr lang="el-GR" sz="1400" b="1" i="0" kern="1200" baseline="0"/>
            <a:t>Suggested Topics</a:t>
          </a:r>
          <a:r>
            <a:rPr lang="el-GR" sz="1400" b="0" i="0" kern="1200" baseline="0"/>
            <a:t>:</a:t>
          </a:r>
          <a:endParaRPr lang="en-US" sz="1400" kern="1200"/>
        </a:p>
      </dsp:txBody>
      <dsp:txXfrm>
        <a:off x="291179" y="1872840"/>
        <a:ext cx="3845954"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1553A-CEA6-4A44-998A-F9EAFCF613C8}">
      <dsp:nvSpPr>
        <dsp:cNvPr id="0" name=""/>
        <dsp:cNvSpPr/>
      </dsp:nvSpPr>
      <dsp:spPr>
        <a:xfrm rot="16200000">
          <a:off x="587401" y="1156230"/>
          <a:ext cx="320837" cy="895913"/>
        </a:xfrm>
        <a:prstGeom prst="round2Same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1 Nov.</a:t>
          </a:r>
        </a:p>
      </dsp:txBody>
      <dsp:txXfrm rot="5400000">
        <a:off x="315525" y="1459430"/>
        <a:ext cx="880251" cy="289513"/>
      </dsp:txXfrm>
    </dsp:sp>
    <dsp:sp modelId="{BADC0EB6-6FA7-4319-B78B-4319B4276797}">
      <dsp:nvSpPr>
        <dsp:cNvPr id="0" name=""/>
        <dsp:cNvSpPr/>
      </dsp:nvSpPr>
      <dsp:spPr>
        <a:xfrm>
          <a:off x="1225" y="0"/>
          <a:ext cx="1493189" cy="112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Open call</a:t>
          </a:r>
        </a:p>
      </dsp:txBody>
      <dsp:txXfrm>
        <a:off x="1225" y="0"/>
        <a:ext cx="1493189" cy="1122930"/>
      </dsp:txXfrm>
    </dsp:sp>
    <dsp:sp modelId="{6B289E18-3E72-4349-B012-4BAD8DC822CA}">
      <dsp:nvSpPr>
        <dsp:cNvPr id="0" name=""/>
        <dsp:cNvSpPr/>
      </dsp:nvSpPr>
      <dsp:spPr>
        <a:xfrm>
          <a:off x="747820" y="1187098"/>
          <a:ext cx="0" cy="256669"/>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60A2DB-C83D-4E20-96E7-93AF236D1B67}">
      <dsp:nvSpPr>
        <dsp:cNvPr id="0" name=""/>
        <dsp:cNvSpPr/>
      </dsp:nvSpPr>
      <dsp:spPr>
        <a:xfrm>
          <a:off x="715736" y="1122930"/>
          <a:ext cx="64167" cy="6416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54CB3-C26A-4128-B765-27A118F384F7}">
      <dsp:nvSpPr>
        <dsp:cNvPr id="0" name=""/>
        <dsp:cNvSpPr/>
      </dsp:nvSpPr>
      <dsp:spPr>
        <a:xfrm>
          <a:off x="1195776" y="1443768"/>
          <a:ext cx="895913" cy="32083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15 Dec.</a:t>
          </a:r>
        </a:p>
      </dsp:txBody>
      <dsp:txXfrm>
        <a:off x="1195776" y="1443768"/>
        <a:ext cx="895913" cy="320837"/>
      </dsp:txXfrm>
    </dsp:sp>
    <dsp:sp modelId="{84D936F2-F988-4F65-8B1F-7CB96D2567E9}">
      <dsp:nvSpPr>
        <dsp:cNvPr id="0" name=""/>
        <dsp:cNvSpPr/>
      </dsp:nvSpPr>
      <dsp:spPr>
        <a:xfrm>
          <a:off x="897139" y="2085443"/>
          <a:ext cx="1493189" cy="112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Submission of applications </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(by Dec 15 </a:t>
          </a:r>
          <a:r>
            <a:rPr lang="en-US" sz="1400" kern="1200" dirty="0" err="1">
              <a:latin typeface="Arial" panose="020B0604020202020204" pitchFamily="34" charset="0"/>
              <a:cs typeface="Arial" panose="020B0604020202020204" pitchFamily="34" charset="0"/>
            </a:rPr>
            <a:t>th</a:t>
          </a:r>
          <a:r>
            <a:rPr lang="en-US" sz="1400" kern="1200" dirty="0">
              <a:latin typeface="Arial" panose="020B0604020202020204" pitchFamily="34" charset="0"/>
              <a:cs typeface="Arial" panose="020B0604020202020204" pitchFamily="34" charset="0"/>
            </a:rPr>
            <a:t>)</a:t>
          </a:r>
        </a:p>
      </dsp:txBody>
      <dsp:txXfrm>
        <a:off x="897139" y="2085443"/>
        <a:ext cx="1493189" cy="1122930"/>
      </dsp:txXfrm>
    </dsp:sp>
    <dsp:sp modelId="{34526C70-5E09-4E59-9B97-A1F9D4A2D850}">
      <dsp:nvSpPr>
        <dsp:cNvPr id="0" name=""/>
        <dsp:cNvSpPr/>
      </dsp:nvSpPr>
      <dsp:spPr>
        <a:xfrm>
          <a:off x="1643733" y="1764605"/>
          <a:ext cx="0" cy="256669"/>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9C5F22B-965D-44AA-85C3-08DD60B985A1}">
      <dsp:nvSpPr>
        <dsp:cNvPr id="0" name=""/>
        <dsp:cNvSpPr/>
      </dsp:nvSpPr>
      <dsp:spPr>
        <a:xfrm>
          <a:off x="1611649" y="2021275"/>
          <a:ext cx="64167" cy="6416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790D0-11E4-4276-832E-23E922CD67B9}">
      <dsp:nvSpPr>
        <dsp:cNvPr id="0" name=""/>
        <dsp:cNvSpPr/>
      </dsp:nvSpPr>
      <dsp:spPr>
        <a:xfrm>
          <a:off x="2091690" y="1443768"/>
          <a:ext cx="895913" cy="32083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10 Jan.</a:t>
          </a:r>
        </a:p>
      </dsp:txBody>
      <dsp:txXfrm>
        <a:off x="2091690" y="1443768"/>
        <a:ext cx="895913" cy="320837"/>
      </dsp:txXfrm>
    </dsp:sp>
    <dsp:sp modelId="{99AD389E-8829-4BE1-8471-D10A97FD598B}">
      <dsp:nvSpPr>
        <dsp:cNvPr id="0" name=""/>
        <dsp:cNvSpPr/>
      </dsp:nvSpPr>
      <dsp:spPr>
        <a:xfrm>
          <a:off x="1793052" y="0"/>
          <a:ext cx="1493189" cy="112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National selections by CLs</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 (by Jan 10th)</a:t>
          </a:r>
        </a:p>
      </dsp:txBody>
      <dsp:txXfrm>
        <a:off x="1793052" y="0"/>
        <a:ext cx="1493189" cy="1122930"/>
      </dsp:txXfrm>
    </dsp:sp>
    <dsp:sp modelId="{179033D7-9338-46A7-ABB7-5CBBCEA0FE3E}">
      <dsp:nvSpPr>
        <dsp:cNvPr id="0" name=""/>
        <dsp:cNvSpPr/>
      </dsp:nvSpPr>
      <dsp:spPr>
        <a:xfrm>
          <a:off x="2539647" y="1187098"/>
          <a:ext cx="0" cy="256669"/>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15EBF26-9556-4085-8644-87EBB3460DE1}">
      <dsp:nvSpPr>
        <dsp:cNvPr id="0" name=""/>
        <dsp:cNvSpPr/>
      </dsp:nvSpPr>
      <dsp:spPr>
        <a:xfrm>
          <a:off x="2507563" y="1122930"/>
          <a:ext cx="64167" cy="6416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ABDAD-6D01-4D56-9DD3-3CDD7E2AD63E}">
      <dsp:nvSpPr>
        <dsp:cNvPr id="0" name=""/>
        <dsp:cNvSpPr/>
      </dsp:nvSpPr>
      <dsp:spPr>
        <a:xfrm rot="5400000">
          <a:off x="3275142" y="1156230"/>
          <a:ext cx="320837" cy="895913"/>
        </a:xfrm>
        <a:prstGeom prst="round2Same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30 Jan.</a:t>
          </a:r>
        </a:p>
      </dsp:txBody>
      <dsp:txXfrm rot="-5400000">
        <a:off x="2987604" y="1459430"/>
        <a:ext cx="880251" cy="289513"/>
      </dsp:txXfrm>
    </dsp:sp>
    <dsp:sp modelId="{8341663F-8F12-4E73-B19D-5CF98EC17292}">
      <dsp:nvSpPr>
        <dsp:cNvPr id="0" name=""/>
        <dsp:cNvSpPr/>
      </dsp:nvSpPr>
      <dsp:spPr>
        <a:xfrm>
          <a:off x="2688966" y="2085443"/>
          <a:ext cx="1493189" cy="112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Evaluation by EULAR and EMEUNET Sc </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(by January 30th)</a:t>
          </a:r>
        </a:p>
      </dsp:txBody>
      <dsp:txXfrm>
        <a:off x="2688966" y="2085443"/>
        <a:ext cx="1493189" cy="1122930"/>
      </dsp:txXfrm>
    </dsp:sp>
    <dsp:sp modelId="{9195B31C-8916-4F9E-9F8D-2FEB2E56D728}">
      <dsp:nvSpPr>
        <dsp:cNvPr id="0" name=""/>
        <dsp:cNvSpPr/>
      </dsp:nvSpPr>
      <dsp:spPr>
        <a:xfrm>
          <a:off x="3435560" y="1764605"/>
          <a:ext cx="0" cy="256669"/>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7B4688E-0A3A-4E36-BD7A-74AA8B15F5F6}">
      <dsp:nvSpPr>
        <dsp:cNvPr id="0" name=""/>
        <dsp:cNvSpPr/>
      </dsp:nvSpPr>
      <dsp:spPr>
        <a:xfrm>
          <a:off x="3403477" y="2021275"/>
          <a:ext cx="64167" cy="6416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66044-2188-5149-AAA5-0EF54049E570}" type="datetimeFigureOut">
              <a:rPr lang="de-DE" smtClean="0"/>
              <a:t>14.11.2024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28A88-9C14-CA49-8D93-C07449E723ED}" type="slidenum">
              <a:rPr lang="de-DE" smtClean="0"/>
              <a:t>‹#›</a:t>
            </a:fld>
            <a:endParaRPr lang="de-DE"/>
          </a:p>
        </p:txBody>
      </p:sp>
    </p:spTree>
    <p:extLst>
      <p:ext uri="{BB962C8B-B14F-4D97-AF65-F5344CB8AC3E}">
        <p14:creationId xmlns:p14="http://schemas.microsoft.com/office/powerpoint/2010/main" val="376848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B328A88-9C14-CA49-8D93-C07449E723ED}" type="slidenum">
              <a:rPr lang="de-DE" smtClean="0"/>
              <a:t>1</a:t>
            </a:fld>
            <a:endParaRPr lang="de-DE"/>
          </a:p>
        </p:txBody>
      </p:sp>
    </p:spTree>
    <p:extLst>
      <p:ext uri="{BB962C8B-B14F-4D97-AF65-F5344CB8AC3E}">
        <p14:creationId xmlns:p14="http://schemas.microsoft.com/office/powerpoint/2010/main" val="306198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4B328A88-9C14-CA49-8D93-C07449E723ED}" type="slidenum">
              <a:rPr lang="de-DE" smtClean="0"/>
              <a:t>2</a:t>
            </a:fld>
            <a:endParaRPr lang="de-DE"/>
          </a:p>
        </p:txBody>
      </p:sp>
    </p:spTree>
    <p:extLst>
      <p:ext uri="{BB962C8B-B14F-4D97-AF65-F5344CB8AC3E}">
        <p14:creationId xmlns:p14="http://schemas.microsoft.com/office/powerpoint/2010/main" val="214738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interested in how but also in what you present.</a:t>
            </a:r>
            <a:endParaRPr lang="nl-NL" dirty="0"/>
          </a:p>
        </p:txBody>
      </p:sp>
      <p:sp>
        <p:nvSpPr>
          <p:cNvPr id="4" name="Slide Number Placeholder 3"/>
          <p:cNvSpPr>
            <a:spLocks noGrp="1"/>
          </p:cNvSpPr>
          <p:nvPr>
            <p:ph type="sldNum" sz="quarter" idx="5"/>
          </p:nvPr>
        </p:nvSpPr>
        <p:spPr/>
        <p:txBody>
          <a:bodyPr/>
          <a:lstStyle/>
          <a:p>
            <a:fld id="{4B328A88-9C14-CA49-8D93-C07449E723ED}" type="slidenum">
              <a:rPr lang="de-DE" smtClean="0"/>
              <a:t>5</a:t>
            </a:fld>
            <a:endParaRPr lang="de-DE"/>
          </a:p>
        </p:txBody>
      </p:sp>
    </p:spTree>
    <p:extLst>
      <p:ext uri="{BB962C8B-B14F-4D97-AF65-F5344CB8AC3E}">
        <p14:creationId xmlns:p14="http://schemas.microsoft.com/office/powerpoint/2010/main" val="342737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AB13BF3-592E-4244-919D-81B74BD41C0E}"/>
              </a:ext>
            </a:extLst>
          </p:cNvPr>
          <p:cNvSpPr>
            <a:spLocks noGrp="1"/>
          </p:cNvSpPr>
          <p:nvPr>
            <p:ph type="title"/>
          </p:nvPr>
        </p:nvSpPr>
        <p:spPr>
          <a:xfrm>
            <a:off x="608013" y="869950"/>
            <a:ext cx="4529339" cy="941796"/>
          </a:xfrm>
          <a:prstGeom prst="rect">
            <a:avLst/>
          </a:prstGeom>
        </p:spPr>
        <p:txBody>
          <a:bodyPr vert="horz" wrap="square" lIns="0" tIns="0" rIns="0" bIns="0" rtlCol="0" anchor="t" anchorCtr="0">
            <a:spAutoFit/>
          </a:bodyPr>
          <a:lstStyle>
            <a:lvl1pPr>
              <a:defRPr sz="3400"/>
            </a:lvl1pPr>
          </a:lstStyle>
          <a:p>
            <a:r>
              <a:rPr lang="de-DE"/>
              <a:t>Mastertitelformat bearbeiten</a:t>
            </a:r>
            <a:endParaRPr lang="en-US"/>
          </a:p>
        </p:txBody>
      </p:sp>
    </p:spTree>
    <p:extLst>
      <p:ext uri="{BB962C8B-B14F-4D97-AF65-F5344CB8AC3E}">
        <p14:creationId xmlns:p14="http://schemas.microsoft.com/office/powerpoint/2010/main" val="1161800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583"/>
            <a:ext cx="9144000" cy="802136"/>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a:t> Free PPT _ Click to add title</a:t>
            </a:r>
            <a:endParaRPr lang="ko-KR" altLang="en-US"/>
          </a:p>
        </p:txBody>
      </p:sp>
      <p:sp>
        <p:nvSpPr>
          <p:cNvPr id="3" name="Content Placeholder 2"/>
          <p:cNvSpPr>
            <a:spLocks noGrp="1"/>
          </p:cNvSpPr>
          <p:nvPr>
            <p:ph idx="1"/>
          </p:nvPr>
        </p:nvSpPr>
        <p:spPr>
          <a:xfrm>
            <a:off x="457200" y="1200151"/>
            <a:ext cx="8229600" cy="345486"/>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
        <p:nvSpPr>
          <p:cNvPr id="4" name="Content Placeholder 2"/>
          <p:cNvSpPr>
            <a:spLocks noGrp="1"/>
          </p:cNvSpPr>
          <p:nvPr>
            <p:ph idx="10"/>
          </p:nvPr>
        </p:nvSpPr>
        <p:spPr>
          <a:xfrm>
            <a:off x="467544" y="1707654"/>
            <a:ext cx="8229600" cy="2700300"/>
          </a:xfrm>
          <a:prstGeom prst="rect">
            <a:avLst/>
          </a:prstGeom>
        </p:spPr>
        <p:txBody>
          <a:bodyPr lIns="396000" anchor="t"/>
          <a:lstStyle>
            <a:lvl1pPr marL="0" indent="0">
              <a:buNone/>
              <a:defRPr sz="105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134478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1857-EB3B-BBC9-0274-1E649D5593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49A6EF-6040-E6CC-2726-A6C67B3C3C5D}"/>
              </a:ext>
            </a:extLst>
          </p:cNvPr>
          <p:cNvSpPr>
            <a:spLocks noGrp="1"/>
          </p:cNvSpPr>
          <p:nvPr>
            <p:ph type="dt" sz="half" idx="10"/>
          </p:nvPr>
        </p:nvSpPr>
        <p:spPr/>
        <p:txBody>
          <a:bodyPr/>
          <a:lstStyle/>
          <a:p>
            <a:fld id="{68EE83B4-5C91-4FEB-AD76-971A2AC0AEEC}" type="datetime1">
              <a:rPr lang="en-US" smtClean="0"/>
              <a:t>11/14/2024</a:t>
            </a:fld>
            <a:endParaRPr lang="en-US"/>
          </a:p>
        </p:txBody>
      </p:sp>
      <p:sp>
        <p:nvSpPr>
          <p:cNvPr id="4" name="Footer Placeholder 3">
            <a:extLst>
              <a:ext uri="{FF2B5EF4-FFF2-40B4-BE49-F238E27FC236}">
                <a16:creationId xmlns:a16="http://schemas.microsoft.com/office/drawing/2014/main" id="{93511F46-6E9D-D687-D7E5-86B9E1985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8751-8518-F0F5-1FDD-738461DB297E}"/>
              </a:ext>
            </a:extLst>
          </p:cNvPr>
          <p:cNvSpPr>
            <a:spLocks noGrp="1"/>
          </p:cNvSpPr>
          <p:nvPr>
            <p:ph type="sldNum" sz="quarter" idx="12"/>
          </p:nvPr>
        </p:nvSpPr>
        <p:spPr/>
        <p:txBody>
          <a:bodyPr/>
          <a:lstStyle/>
          <a:p>
            <a:fld id="{E48DE845-A405-44A0-9DDB-54896CE575B8}" type="slidenum">
              <a:rPr lang="en-US" smtClean="0"/>
              <a:t>‹#›</a:t>
            </a:fld>
            <a:endParaRPr lang="en-US"/>
          </a:p>
        </p:txBody>
      </p:sp>
    </p:spTree>
    <p:extLst>
      <p:ext uri="{BB962C8B-B14F-4D97-AF65-F5344CB8AC3E}">
        <p14:creationId xmlns:p14="http://schemas.microsoft.com/office/powerpoint/2010/main" val="346821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2F89-6333-5BE8-04B1-424D12ABDF95}"/>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FA05E105-DBE8-20BF-76B0-B62C49EC13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64EA23BA-2B4E-78BF-076E-6CD3DACDCF85}"/>
              </a:ext>
            </a:extLst>
          </p:cNvPr>
          <p:cNvSpPr>
            <a:spLocks noGrp="1"/>
          </p:cNvSpPr>
          <p:nvPr>
            <p:ph type="dt" sz="half" idx="10"/>
          </p:nvPr>
        </p:nvSpPr>
        <p:spPr/>
        <p:txBody>
          <a:bodyPr/>
          <a:lstStyle/>
          <a:p>
            <a:fld id="{38D5FE2E-F972-B646-9739-1E62BF6F55D5}" type="datetimeFigureOut">
              <a:rPr lang="en-DK" smtClean="0"/>
              <a:t>11/14/2024</a:t>
            </a:fld>
            <a:endParaRPr lang="en-DK"/>
          </a:p>
        </p:txBody>
      </p:sp>
      <p:sp>
        <p:nvSpPr>
          <p:cNvPr id="5" name="Footer Placeholder 4">
            <a:extLst>
              <a:ext uri="{FF2B5EF4-FFF2-40B4-BE49-F238E27FC236}">
                <a16:creationId xmlns:a16="http://schemas.microsoft.com/office/drawing/2014/main" id="{7D16C76A-937F-C6A8-ADC1-B5D077B0477D}"/>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203D94B6-966F-3DEF-AB5C-865EA66AC23E}"/>
              </a:ext>
            </a:extLst>
          </p:cNvPr>
          <p:cNvSpPr>
            <a:spLocks noGrp="1"/>
          </p:cNvSpPr>
          <p:nvPr>
            <p:ph type="sldNum" sz="quarter" idx="12"/>
          </p:nvPr>
        </p:nvSpPr>
        <p:spPr/>
        <p:txBody>
          <a:bodyPr/>
          <a:lstStyle/>
          <a:p>
            <a:fld id="{86AF8272-6AE4-AD46-B9B5-2FB919EC17D2}" type="slidenum">
              <a:rPr lang="en-DK" smtClean="0"/>
              <a:t>‹#›</a:t>
            </a:fld>
            <a:endParaRPr lang="en-DK"/>
          </a:p>
        </p:txBody>
      </p:sp>
    </p:spTree>
    <p:extLst>
      <p:ext uri="{BB962C8B-B14F-4D97-AF65-F5344CB8AC3E}">
        <p14:creationId xmlns:p14="http://schemas.microsoft.com/office/powerpoint/2010/main" val="2488576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AB13BF3-592E-4244-919D-81B74BD41C0E}"/>
              </a:ext>
            </a:extLst>
          </p:cNvPr>
          <p:cNvSpPr>
            <a:spLocks noGrp="1"/>
          </p:cNvSpPr>
          <p:nvPr>
            <p:ph type="title"/>
          </p:nvPr>
        </p:nvSpPr>
        <p:spPr>
          <a:xfrm>
            <a:off x="608013" y="869950"/>
            <a:ext cx="4529339" cy="941796"/>
          </a:xfrm>
          <a:prstGeom prst="rect">
            <a:avLst/>
          </a:prstGeom>
        </p:spPr>
        <p:txBody>
          <a:bodyPr vert="horz" wrap="square" lIns="0" tIns="0" rIns="0" bIns="0" rtlCol="0" anchor="t" anchorCtr="0">
            <a:spAutoFit/>
          </a:bodyPr>
          <a:lstStyle>
            <a:lvl1pPr>
              <a:defRPr sz="3400"/>
            </a:lvl1pPr>
          </a:lstStyle>
          <a:p>
            <a:r>
              <a:rPr lang="de-DE"/>
              <a:t>Mastertitelformat bearbeiten</a:t>
            </a:r>
            <a:endParaRPr lang="en-US"/>
          </a:p>
        </p:txBody>
      </p:sp>
    </p:spTree>
    <p:extLst>
      <p:ext uri="{BB962C8B-B14F-4D97-AF65-F5344CB8AC3E}">
        <p14:creationId xmlns:p14="http://schemas.microsoft.com/office/powerpoint/2010/main" val="1187976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DD18-F671-D99B-432E-50C9A62CFF68}"/>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BA994946-8EBD-D74D-0CCC-03FF74C32CA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D606C4-3E28-905D-F3E4-776EFC2CF46C}"/>
              </a:ext>
            </a:extLst>
          </p:cNvPr>
          <p:cNvSpPr>
            <a:spLocks noGrp="1"/>
          </p:cNvSpPr>
          <p:nvPr>
            <p:ph type="dt" sz="half" idx="10"/>
          </p:nvPr>
        </p:nvSpPr>
        <p:spPr/>
        <p:txBody>
          <a:bodyPr/>
          <a:lstStyle/>
          <a:p>
            <a:fld id="{D58FCEAC-ADBC-8C40-AD5A-4F44B0A82EF1}" type="datetimeFigureOut">
              <a:rPr lang="en-US" smtClean="0"/>
              <a:t>11/14/2024</a:t>
            </a:fld>
            <a:endParaRPr lang="en-US"/>
          </a:p>
        </p:txBody>
      </p:sp>
      <p:sp>
        <p:nvSpPr>
          <p:cNvPr id="5" name="Footer Placeholder 4">
            <a:extLst>
              <a:ext uri="{FF2B5EF4-FFF2-40B4-BE49-F238E27FC236}">
                <a16:creationId xmlns:a16="http://schemas.microsoft.com/office/drawing/2014/main" id="{D3715E5B-0071-A5F6-DEC4-E8267C0AE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22553-9636-1536-0ADA-E6F59F8A96FB}"/>
              </a:ext>
            </a:extLst>
          </p:cNvPr>
          <p:cNvSpPr>
            <a:spLocks noGrp="1"/>
          </p:cNvSpPr>
          <p:nvPr>
            <p:ph type="sldNum" sz="quarter" idx="12"/>
          </p:nvPr>
        </p:nvSpPr>
        <p:spPr/>
        <p:txBody>
          <a:bodyPr/>
          <a:lstStyle/>
          <a:p>
            <a:fld id="{941FB20C-437F-8545-B810-72DB0C251572}" type="slidenum">
              <a:rPr lang="en-US" smtClean="0"/>
              <a:t>‹#›</a:t>
            </a:fld>
            <a:endParaRPr lang="en-US"/>
          </a:p>
        </p:txBody>
      </p:sp>
    </p:spTree>
    <p:extLst>
      <p:ext uri="{BB962C8B-B14F-4D97-AF65-F5344CB8AC3E}">
        <p14:creationId xmlns:p14="http://schemas.microsoft.com/office/powerpoint/2010/main" val="1254289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03-F34E-9E4D-8B02-390BF5C22F16}"/>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99EFC884-310D-EF40-979B-F69AD6CF97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3A50EBE-9492-0C4D-8BFF-FB3C73ACA795}"/>
              </a:ext>
            </a:extLst>
          </p:cNvPr>
          <p:cNvSpPr>
            <a:spLocks noGrp="1"/>
          </p:cNvSpPr>
          <p:nvPr>
            <p:ph type="dt" sz="half" idx="10"/>
          </p:nvPr>
        </p:nvSpPr>
        <p:spPr/>
        <p:txBody>
          <a:bodyPr/>
          <a:lstStyle/>
          <a:p>
            <a:fld id="{0761E6BE-FE3C-0A49-B950-ACBD74DAB938}" type="datetimeFigureOut">
              <a:rPr lang="x-none" smtClean="0"/>
              <a:t>14/11/2024</a:t>
            </a:fld>
            <a:endParaRPr lang="x-none"/>
          </a:p>
        </p:txBody>
      </p:sp>
      <p:sp>
        <p:nvSpPr>
          <p:cNvPr id="5" name="Footer Placeholder 4">
            <a:extLst>
              <a:ext uri="{FF2B5EF4-FFF2-40B4-BE49-F238E27FC236}">
                <a16:creationId xmlns:a16="http://schemas.microsoft.com/office/drawing/2014/main" id="{C3FFEEB1-82EF-A14E-95A0-1A2B2FCCB87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5E7B8F2-B1C4-8342-9BA5-AB441D862DC5}"/>
              </a:ext>
            </a:extLst>
          </p:cNvPr>
          <p:cNvSpPr>
            <a:spLocks noGrp="1"/>
          </p:cNvSpPr>
          <p:nvPr>
            <p:ph type="sldNum" sz="quarter" idx="12"/>
          </p:nvPr>
        </p:nvSpPr>
        <p:spPr/>
        <p:txBody>
          <a:bodyPr/>
          <a:lstStyle/>
          <a:p>
            <a:fld id="{72E11721-2BFD-5F47-A606-87B20DB85ED8}" type="slidenum">
              <a:rPr lang="x-none" smtClean="0"/>
              <a:t>‹#›</a:t>
            </a:fld>
            <a:endParaRPr lang="x-none"/>
          </a:p>
        </p:txBody>
      </p:sp>
    </p:spTree>
    <p:extLst>
      <p:ext uri="{BB962C8B-B14F-4D97-AF65-F5344CB8AC3E}">
        <p14:creationId xmlns:p14="http://schemas.microsoft.com/office/powerpoint/2010/main" val="35261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DD18-F671-D99B-432E-50C9A62CFF68}"/>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BA994946-8EBD-D74D-0CCC-03FF74C32CA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D606C4-3E28-905D-F3E4-776EFC2CF46C}"/>
              </a:ext>
            </a:extLst>
          </p:cNvPr>
          <p:cNvSpPr>
            <a:spLocks noGrp="1"/>
          </p:cNvSpPr>
          <p:nvPr>
            <p:ph type="dt" sz="half" idx="10"/>
          </p:nvPr>
        </p:nvSpPr>
        <p:spPr/>
        <p:txBody>
          <a:bodyPr/>
          <a:lstStyle/>
          <a:p>
            <a:fld id="{D58FCEAC-ADBC-8C40-AD5A-4F44B0A82EF1}" type="datetimeFigureOut">
              <a:rPr lang="en-US" smtClean="0"/>
              <a:t>11/14/2024</a:t>
            </a:fld>
            <a:endParaRPr lang="en-US"/>
          </a:p>
        </p:txBody>
      </p:sp>
      <p:sp>
        <p:nvSpPr>
          <p:cNvPr id="5" name="Footer Placeholder 4">
            <a:extLst>
              <a:ext uri="{FF2B5EF4-FFF2-40B4-BE49-F238E27FC236}">
                <a16:creationId xmlns:a16="http://schemas.microsoft.com/office/drawing/2014/main" id="{D3715E5B-0071-A5F6-DEC4-E8267C0AE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22553-9636-1536-0ADA-E6F59F8A96FB}"/>
              </a:ext>
            </a:extLst>
          </p:cNvPr>
          <p:cNvSpPr>
            <a:spLocks noGrp="1"/>
          </p:cNvSpPr>
          <p:nvPr>
            <p:ph type="sldNum" sz="quarter" idx="12"/>
          </p:nvPr>
        </p:nvSpPr>
        <p:spPr/>
        <p:txBody>
          <a:bodyPr/>
          <a:lstStyle/>
          <a:p>
            <a:fld id="{941FB20C-437F-8545-B810-72DB0C251572}" type="slidenum">
              <a:rPr lang="en-US" smtClean="0"/>
              <a:t>‹#›</a:t>
            </a:fld>
            <a:endParaRPr lang="en-US"/>
          </a:p>
        </p:txBody>
      </p:sp>
    </p:spTree>
    <p:extLst>
      <p:ext uri="{BB962C8B-B14F-4D97-AF65-F5344CB8AC3E}">
        <p14:creationId xmlns:p14="http://schemas.microsoft.com/office/powerpoint/2010/main" val="320381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9936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583"/>
            <a:ext cx="9144000" cy="802136"/>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a:t> Free PPT _ Click to add title</a:t>
            </a:r>
            <a:endParaRPr lang="ko-KR" altLang="en-US"/>
          </a:p>
        </p:txBody>
      </p:sp>
      <p:sp>
        <p:nvSpPr>
          <p:cNvPr id="3" name="Content Placeholder 2"/>
          <p:cNvSpPr>
            <a:spLocks noGrp="1"/>
          </p:cNvSpPr>
          <p:nvPr>
            <p:ph idx="1"/>
          </p:nvPr>
        </p:nvSpPr>
        <p:spPr>
          <a:xfrm>
            <a:off x="457200" y="1200151"/>
            <a:ext cx="8229600" cy="345486"/>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
        <p:nvSpPr>
          <p:cNvPr id="4" name="Content Placeholder 2"/>
          <p:cNvSpPr>
            <a:spLocks noGrp="1"/>
          </p:cNvSpPr>
          <p:nvPr>
            <p:ph idx="10"/>
          </p:nvPr>
        </p:nvSpPr>
        <p:spPr>
          <a:xfrm>
            <a:off x="467544" y="1707654"/>
            <a:ext cx="8229600" cy="2700300"/>
          </a:xfrm>
          <a:prstGeom prst="rect">
            <a:avLst/>
          </a:prstGeom>
        </p:spPr>
        <p:txBody>
          <a:bodyPr lIns="396000" anchor="t"/>
          <a:lstStyle>
            <a:lvl1pPr marL="0" indent="0">
              <a:buNone/>
              <a:defRPr sz="105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134478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1401899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AB13BF3-592E-4244-919D-81B74BD41C0E}"/>
              </a:ext>
            </a:extLst>
          </p:cNvPr>
          <p:cNvSpPr>
            <a:spLocks noGrp="1"/>
          </p:cNvSpPr>
          <p:nvPr>
            <p:ph type="title"/>
          </p:nvPr>
        </p:nvSpPr>
        <p:spPr>
          <a:xfrm>
            <a:off x="608013" y="869950"/>
            <a:ext cx="4529339" cy="941796"/>
          </a:xfrm>
          <a:prstGeom prst="rect">
            <a:avLst/>
          </a:prstGeom>
        </p:spPr>
        <p:txBody>
          <a:bodyPr vert="horz" wrap="square" lIns="0" tIns="0" rIns="0" bIns="0" rtlCol="0" anchor="t" anchorCtr="0">
            <a:spAutoFit/>
          </a:bodyPr>
          <a:lstStyle>
            <a:lvl1pPr>
              <a:defRPr sz="3400"/>
            </a:lvl1pPr>
          </a:lstStyle>
          <a:p>
            <a:r>
              <a:rPr lang="de-DE"/>
              <a:t>Mastertitelformat bearbeiten</a:t>
            </a:r>
            <a:endParaRPr lang="en-US"/>
          </a:p>
        </p:txBody>
      </p:sp>
    </p:spTree>
    <p:extLst>
      <p:ext uri="{BB962C8B-B14F-4D97-AF65-F5344CB8AC3E}">
        <p14:creationId xmlns:p14="http://schemas.microsoft.com/office/powerpoint/2010/main" val="1161800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583"/>
            <a:ext cx="9144000" cy="802136"/>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a:t> Free PPT _ Click to add title</a:t>
            </a:r>
            <a:endParaRPr lang="ko-KR" altLang="en-US"/>
          </a:p>
        </p:txBody>
      </p:sp>
      <p:sp>
        <p:nvSpPr>
          <p:cNvPr id="3" name="Content Placeholder 2"/>
          <p:cNvSpPr>
            <a:spLocks noGrp="1"/>
          </p:cNvSpPr>
          <p:nvPr>
            <p:ph idx="1"/>
          </p:nvPr>
        </p:nvSpPr>
        <p:spPr>
          <a:xfrm>
            <a:off x="457200" y="1200151"/>
            <a:ext cx="8229600" cy="345486"/>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
        <p:nvSpPr>
          <p:cNvPr id="4" name="Content Placeholder 2"/>
          <p:cNvSpPr>
            <a:spLocks noGrp="1"/>
          </p:cNvSpPr>
          <p:nvPr>
            <p:ph idx="10"/>
          </p:nvPr>
        </p:nvSpPr>
        <p:spPr>
          <a:xfrm>
            <a:off x="467544" y="1707654"/>
            <a:ext cx="8229600" cy="2700300"/>
          </a:xfrm>
          <a:prstGeom prst="rect">
            <a:avLst/>
          </a:prstGeom>
        </p:spPr>
        <p:txBody>
          <a:bodyPr lIns="396000" anchor="t"/>
          <a:lstStyle>
            <a:lvl1pPr marL="0" indent="0">
              <a:buNone/>
              <a:defRPr sz="105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134478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o y contenido">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29" y="1568788"/>
            <a:ext cx="8334171" cy="3093271"/>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257175" indent="-257175">
              <a:spcAft>
                <a:spcPts val="900"/>
              </a:spcAft>
              <a:buClr>
                <a:srgbClr val="003FA8"/>
              </a:buClr>
              <a:buFont typeface="Arial"/>
              <a:buChar char="•"/>
              <a:defRPr/>
            </a:lvl1pPr>
          </a:lstStyle>
          <a:p>
            <a:pPr lvl="0"/>
            <a:r>
              <a:rPr lang="en-US"/>
              <a:t>Click to edit Master text styles</a:t>
            </a:r>
          </a:p>
        </p:txBody>
      </p:sp>
      <p:sp>
        <p:nvSpPr>
          <p:cNvPr id="2" name="Título 1"/>
          <p:cNvSpPr>
            <a:spLocks noGrp="1"/>
          </p:cNvSpPr>
          <p:nvPr>
            <p:ph type="title" hasCustomPrompt="1"/>
          </p:nvPr>
        </p:nvSpPr>
        <p:spPr>
          <a:xfrm>
            <a:off x="466928" y="974048"/>
            <a:ext cx="8334172" cy="475909"/>
          </a:xfrm>
          <a:prstGeom prst="rect">
            <a:avLst/>
          </a:prstGeom>
        </p:spPr>
        <p:txBody>
          <a:bodyPr/>
          <a:lstStyle>
            <a:lvl1pPr>
              <a:defRPr sz="2100" b="0">
                <a:solidFill>
                  <a:srgbClr val="FF0000"/>
                </a:solidFill>
              </a:defRPr>
            </a:lvl1pPr>
          </a:lstStyle>
          <a:p>
            <a:r>
              <a:rPr lang="en-GB" noProof="0"/>
              <a:t>Title</a:t>
            </a:r>
          </a:p>
        </p:txBody>
      </p:sp>
      <p:sp>
        <p:nvSpPr>
          <p:cNvPr id="18" name="Slide Number Placeholder 5"/>
          <p:cNvSpPr>
            <a:spLocks noGrp="1"/>
          </p:cNvSpPr>
          <p:nvPr>
            <p:ph type="sldNum" sz="quarter" idx="4"/>
          </p:nvPr>
        </p:nvSpPr>
        <p:spPr>
          <a:xfrm>
            <a:off x="490538" y="4859168"/>
            <a:ext cx="874712" cy="273844"/>
          </a:xfrm>
          <a:prstGeom prst="rect">
            <a:avLst/>
          </a:prstGeom>
        </p:spPr>
        <p:txBody>
          <a:bodyPr vert="horz" wrap="square" lIns="91440" tIns="45720" rIns="91440" bIns="45720" numCol="1" anchor="ctr" anchorCtr="0" compatLnSpc="1">
            <a:prstTxWarp prst="textNoShape">
              <a:avLst/>
            </a:prstTxWarp>
          </a:bodyPr>
          <a:lstStyle>
            <a:lvl1pPr algn="l">
              <a:defRPr lang="en-US" sz="675" b="0" kern="1200" smtClean="0">
                <a:solidFill>
                  <a:srgbClr val="FF0000"/>
                </a:solidFill>
                <a:latin typeface="Arial"/>
                <a:ea typeface="ＭＳ Ｐゴシック" charset="0"/>
                <a:cs typeface="Aria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096157D-9D44-4342-AEFF-76ADE352FA4A}" type="slidenum">
              <a:rPr kumimoji="0" lang="tr-TR" sz="675" b="0" i="0" u="none" strike="noStrike" kern="1200" cap="none" spc="0" normalizeH="0" baseline="0" noProof="0" smtClean="0">
                <a:ln>
                  <a:noFill/>
                </a:ln>
                <a:solidFill>
                  <a:srgbClr val="FF0000"/>
                </a:solidFill>
                <a:effectLst/>
                <a:uLnTx/>
                <a:uFillTx/>
                <a:latin typeface="Arial"/>
                <a:ea typeface="ＭＳ Ｐゴシック" charset="0"/>
                <a:cs typeface="Arial"/>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tr-TR" sz="675" b="0" i="0" u="none" strike="noStrike" kern="1200" cap="none" spc="0" normalizeH="0" baseline="0" noProof="0">
              <a:ln>
                <a:noFill/>
              </a:ln>
              <a:solidFill>
                <a:srgbClr val="FF0000"/>
              </a:solidFill>
              <a:effectLst/>
              <a:uLnTx/>
              <a:uFillTx/>
              <a:latin typeface="Arial"/>
              <a:ea typeface="ＭＳ Ｐゴシック" charset="0"/>
              <a:cs typeface="Arial"/>
            </a:endParaRPr>
          </a:p>
        </p:txBody>
      </p:sp>
      <p:sp>
        <p:nvSpPr>
          <p:cNvPr id="19" name="Date Placeholder 3"/>
          <p:cNvSpPr>
            <a:spLocks noGrp="1"/>
          </p:cNvSpPr>
          <p:nvPr>
            <p:ph type="dt" sz="half" idx="2"/>
          </p:nvPr>
        </p:nvSpPr>
        <p:spPr>
          <a:xfrm>
            <a:off x="7577138" y="4859168"/>
            <a:ext cx="1223962" cy="273844"/>
          </a:xfrm>
          <a:prstGeom prst="rect">
            <a:avLst/>
          </a:prstGeom>
        </p:spPr>
        <p:txBody>
          <a:bodyPr vert="horz" wrap="square" lIns="91440" tIns="45720" rIns="91440" bIns="45720" numCol="1" anchor="ctr" anchorCtr="0" compatLnSpc="1">
            <a:prstTxWarp prst="textNoShape">
              <a:avLst/>
            </a:prstTxWarp>
          </a:bodyPr>
          <a:lstStyle>
            <a:lvl1pPr algn="r">
              <a:defRPr sz="675" b="0">
                <a:solidFill>
                  <a:srgbClr val="FF0000"/>
                </a:solidFill>
                <a:latin typeface="Arial"/>
                <a:cs typeface="Aria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C73CEC8-28FB-4B08-A1A5-EACCACA7971C}" type="datetime1">
              <a:rPr kumimoji="0" lang="es-ES" sz="675" b="0" i="0" u="none" strike="noStrike" kern="1200" cap="none" spc="0" normalizeH="0" baseline="0" noProof="0" smtClean="0">
                <a:ln>
                  <a:noFill/>
                </a:ln>
                <a:solidFill>
                  <a:srgbClr val="FF0000"/>
                </a:solidFill>
                <a:effectLst/>
                <a:uLnTx/>
                <a:uFillTx/>
                <a:latin typeface="Arial"/>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14/11/2024</a:t>
            </a:fld>
            <a:endParaRPr kumimoji="0" lang="en-US" sz="675" b="0" i="0" u="none" strike="noStrike" kern="1200" cap="none" spc="0" normalizeH="0" baseline="0" noProof="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19917287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03-F34E-9E4D-8B02-390BF5C22F16}"/>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99EFC884-310D-EF40-979B-F69AD6CF97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3A50EBE-9492-0C4D-8BFF-FB3C73ACA795}"/>
              </a:ext>
            </a:extLst>
          </p:cNvPr>
          <p:cNvSpPr>
            <a:spLocks noGrp="1"/>
          </p:cNvSpPr>
          <p:nvPr>
            <p:ph type="dt" sz="half" idx="10"/>
          </p:nvPr>
        </p:nvSpPr>
        <p:spPr/>
        <p:txBody>
          <a:bodyPr/>
          <a:lstStyle/>
          <a:p>
            <a:fld id="{0761E6BE-FE3C-0A49-B950-ACBD74DAB938}" type="datetimeFigureOut">
              <a:rPr lang="en-IT" smtClean="0"/>
              <a:t>11/14/2024</a:t>
            </a:fld>
            <a:endParaRPr lang="en-IT"/>
          </a:p>
        </p:txBody>
      </p:sp>
      <p:sp>
        <p:nvSpPr>
          <p:cNvPr id="5" name="Footer Placeholder 4">
            <a:extLst>
              <a:ext uri="{FF2B5EF4-FFF2-40B4-BE49-F238E27FC236}">
                <a16:creationId xmlns:a16="http://schemas.microsoft.com/office/drawing/2014/main" id="{C3FFEEB1-82EF-A14E-95A0-1A2B2FCCB87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5E7B8F2-B1C4-8342-9BA5-AB441D862DC5}"/>
              </a:ext>
            </a:extLst>
          </p:cNvPr>
          <p:cNvSpPr>
            <a:spLocks noGrp="1"/>
          </p:cNvSpPr>
          <p:nvPr>
            <p:ph type="sldNum" sz="quarter" idx="12"/>
          </p:nvPr>
        </p:nvSpPr>
        <p:spPr/>
        <p:txBody>
          <a:bodyPr/>
          <a:lstStyle/>
          <a:p>
            <a:fld id="{72E11721-2BFD-5F47-A606-87B20DB85ED8}" type="slidenum">
              <a:rPr lang="en-IT" smtClean="0"/>
              <a:t>‹#›</a:t>
            </a:fld>
            <a:endParaRPr lang="en-IT"/>
          </a:p>
        </p:txBody>
      </p:sp>
    </p:spTree>
    <p:extLst>
      <p:ext uri="{BB962C8B-B14F-4D97-AF65-F5344CB8AC3E}">
        <p14:creationId xmlns:p14="http://schemas.microsoft.com/office/powerpoint/2010/main" val="3526128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1857-EB3B-BBC9-0274-1E649D5593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49A6EF-6040-E6CC-2726-A6C67B3C3C5D}"/>
              </a:ext>
            </a:extLst>
          </p:cNvPr>
          <p:cNvSpPr>
            <a:spLocks noGrp="1"/>
          </p:cNvSpPr>
          <p:nvPr>
            <p:ph type="dt" sz="half" idx="10"/>
          </p:nvPr>
        </p:nvSpPr>
        <p:spPr/>
        <p:txBody>
          <a:bodyPr/>
          <a:lstStyle/>
          <a:p>
            <a:fld id="{68EE83B4-5C91-4FEB-AD76-971A2AC0AEEC}" type="datetime1">
              <a:rPr lang="en-US" smtClean="0"/>
              <a:t>11/14/2024</a:t>
            </a:fld>
            <a:endParaRPr lang="en-US"/>
          </a:p>
        </p:txBody>
      </p:sp>
      <p:sp>
        <p:nvSpPr>
          <p:cNvPr id="4" name="Footer Placeholder 3">
            <a:extLst>
              <a:ext uri="{FF2B5EF4-FFF2-40B4-BE49-F238E27FC236}">
                <a16:creationId xmlns:a16="http://schemas.microsoft.com/office/drawing/2014/main" id="{93511F46-6E9D-D687-D7E5-86B9E1985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8751-8518-F0F5-1FDD-738461DB297E}"/>
              </a:ext>
            </a:extLst>
          </p:cNvPr>
          <p:cNvSpPr>
            <a:spLocks noGrp="1"/>
          </p:cNvSpPr>
          <p:nvPr>
            <p:ph type="sldNum" sz="quarter" idx="12"/>
          </p:nvPr>
        </p:nvSpPr>
        <p:spPr/>
        <p:txBody>
          <a:bodyPr/>
          <a:lstStyle/>
          <a:p>
            <a:fld id="{E48DE845-A405-44A0-9DDB-54896CE575B8}" type="slidenum">
              <a:rPr lang="en-US" smtClean="0"/>
              <a:t>‹#›</a:t>
            </a:fld>
            <a:endParaRPr lang="en-US"/>
          </a:p>
        </p:txBody>
      </p:sp>
    </p:spTree>
    <p:extLst>
      <p:ext uri="{BB962C8B-B14F-4D97-AF65-F5344CB8AC3E}">
        <p14:creationId xmlns:p14="http://schemas.microsoft.com/office/powerpoint/2010/main" val="346821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1857-EB3B-BBC9-0274-1E649D5593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49A6EF-6040-E6CC-2726-A6C67B3C3C5D}"/>
              </a:ext>
            </a:extLst>
          </p:cNvPr>
          <p:cNvSpPr>
            <a:spLocks noGrp="1"/>
          </p:cNvSpPr>
          <p:nvPr>
            <p:ph type="dt" sz="half" idx="10"/>
          </p:nvPr>
        </p:nvSpPr>
        <p:spPr/>
        <p:txBody>
          <a:bodyPr/>
          <a:lstStyle/>
          <a:p>
            <a:fld id="{68EE83B4-5C91-4FEB-AD76-971A2AC0AEEC}" type="datetime1">
              <a:rPr lang="en-US" smtClean="0"/>
              <a:t>11/14/2024</a:t>
            </a:fld>
            <a:endParaRPr lang="en-US"/>
          </a:p>
        </p:txBody>
      </p:sp>
      <p:sp>
        <p:nvSpPr>
          <p:cNvPr id="4" name="Footer Placeholder 3">
            <a:extLst>
              <a:ext uri="{FF2B5EF4-FFF2-40B4-BE49-F238E27FC236}">
                <a16:creationId xmlns:a16="http://schemas.microsoft.com/office/drawing/2014/main" id="{93511F46-6E9D-D687-D7E5-86B9E1985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8751-8518-F0F5-1FDD-738461DB297E}"/>
              </a:ext>
            </a:extLst>
          </p:cNvPr>
          <p:cNvSpPr>
            <a:spLocks noGrp="1"/>
          </p:cNvSpPr>
          <p:nvPr>
            <p:ph type="sldNum" sz="quarter" idx="12"/>
          </p:nvPr>
        </p:nvSpPr>
        <p:spPr/>
        <p:txBody>
          <a:bodyPr/>
          <a:lstStyle/>
          <a:p>
            <a:fld id="{E48DE845-A405-44A0-9DDB-54896CE575B8}" type="slidenum">
              <a:rPr lang="en-US" smtClean="0"/>
              <a:t>‹#›</a:t>
            </a:fld>
            <a:endParaRPr lang="en-US"/>
          </a:p>
        </p:txBody>
      </p:sp>
    </p:spTree>
    <p:extLst>
      <p:ext uri="{BB962C8B-B14F-4D97-AF65-F5344CB8AC3E}">
        <p14:creationId xmlns:p14="http://schemas.microsoft.com/office/powerpoint/2010/main" val="346821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a:t>Mastertextformat 2 </a:t>
            </a:r>
            <a:r>
              <a:rPr lang="de-DE" err="1"/>
              <a:t>columns</a:t>
            </a:r>
            <a:endParaRPr lang="de-DE"/>
          </a:p>
        </p:txBody>
      </p:sp>
    </p:spTree>
    <p:extLst>
      <p:ext uri="{BB962C8B-B14F-4D97-AF65-F5344CB8AC3E}">
        <p14:creationId xmlns:p14="http://schemas.microsoft.com/office/powerpoint/2010/main" val="386554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sv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10.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svg"/><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theme" Target="../theme/theme8.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2.sv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9" r:id="rId3"/>
    <p:sldLayoutId id="2147483670" r:id="rId4"/>
    <p:sldLayoutId id="2147483671" r:id="rId5"/>
    <p:sldLayoutId id="2147483724" r:id="rId6"/>
    <p:sldLayoutId id="2147483723" r:id="rId7"/>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7" r:id="rId6"/>
    <p:sldLayoutId id="2147483938" r:id="rId7"/>
    <p:sldLayoutId id="2147483939" r:id="rId8"/>
    <p:sldLayoutId id="2147483940" r:id="rId9"/>
    <p:sldLayoutId id="2147483941" r:id="rId10"/>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953" r:id="rId6"/>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673" r:id="rId1"/>
    <p:sldLayoutId id="2147483745" r:id="rId2"/>
    <p:sldLayoutId id="2147483744" r:id="rId3"/>
    <p:sldLayoutId id="2147483676" r:id="rId4"/>
    <p:sldLayoutId id="2147483677" r:id="rId5"/>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921" r:id="rId6"/>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686" r:id="rId6"/>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6F6A413D-4D1B-234B-8242-3AC0FAAF251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86475" y="222124"/>
            <a:ext cx="1725725" cy="307321"/>
          </a:xfrm>
          <a:prstGeom prst="rect">
            <a:avLst/>
          </a:prstGeom>
        </p:spPr>
      </p:pic>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14.11.2024</a:t>
            </a:fld>
            <a:endParaRPr lang="de-DE"/>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9" r:id="rId6"/>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eular-it.atlassian.net/helpcenter/emeunet/portal/170/create/10588" TargetMode="External"/><Relationship Id="rId2" Type="http://schemas.openxmlformats.org/officeDocument/2006/relationships/image" Target="../media/image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67F83C41-A02C-9300-85B0-CA00FB4F6A53}"/>
              </a:ext>
            </a:extLst>
          </p:cNvPr>
          <p:cNvSpPr>
            <a:spLocks noGrp="1"/>
          </p:cNvSpPr>
          <p:nvPr>
            <p:ph type="title"/>
          </p:nvPr>
        </p:nvSpPr>
        <p:spPr>
          <a:xfrm>
            <a:off x="571500" y="853527"/>
            <a:ext cx="3064248" cy="1051852"/>
          </a:xfrm>
        </p:spPr>
        <p:txBody>
          <a:bodyPr anchor="t">
            <a:normAutofit/>
          </a:bodyPr>
          <a:lstStyle/>
          <a:p>
            <a:pPr algn="ctr"/>
            <a:r>
              <a:rPr lang="en-US" dirty="0">
                <a:solidFill>
                  <a:schemeClr val="tx2"/>
                </a:solidFill>
              </a:rPr>
              <a:t>The rheumatology knowledge transfer contest</a:t>
            </a:r>
            <a:endParaRPr lang="nl-NL" dirty="0">
              <a:solidFill>
                <a:schemeClr val="tx2"/>
              </a:solidFill>
            </a:endParaRPr>
          </a:p>
        </p:txBody>
      </p:sp>
      <p:cxnSp>
        <p:nvCxnSpPr>
          <p:cNvPr id="35"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BC19C27E-FE88-2FB8-B919-A14FCF7D3000}"/>
              </a:ext>
            </a:extLst>
          </p:cNvPr>
          <p:cNvSpPr>
            <a:spLocks noGrp="1"/>
          </p:cNvSpPr>
          <p:nvPr>
            <p:ph idx="1"/>
          </p:nvPr>
        </p:nvSpPr>
        <p:spPr>
          <a:xfrm>
            <a:off x="388592" y="4586064"/>
            <a:ext cx="3692898" cy="2693405"/>
          </a:xfrm>
        </p:spPr>
        <p:txBody>
          <a:bodyPr>
            <a:normAutofit/>
          </a:bodyPr>
          <a:lstStyle/>
          <a:p>
            <a:r>
              <a:rPr lang="en-US" sz="1800" b="1" dirty="0">
                <a:solidFill>
                  <a:schemeClr val="tx2"/>
                </a:solidFill>
              </a:rPr>
              <a:t>A new </a:t>
            </a:r>
            <a:r>
              <a:rPr lang="en-US" sz="1800" b="1" dirty="0" err="1">
                <a:solidFill>
                  <a:srgbClr val="0057B8"/>
                </a:solidFill>
              </a:rPr>
              <a:t>eular</a:t>
            </a:r>
            <a:r>
              <a:rPr lang="en-US" sz="1800" b="1" dirty="0">
                <a:solidFill>
                  <a:srgbClr val="0057B8"/>
                </a:solidFill>
              </a:rPr>
              <a:t> | EMEUNET </a:t>
            </a:r>
            <a:r>
              <a:rPr lang="en-US" sz="1800" b="1" dirty="0">
                <a:solidFill>
                  <a:schemeClr val="tx2"/>
                </a:solidFill>
              </a:rPr>
              <a:t>initiative</a:t>
            </a:r>
            <a:endParaRPr lang="nl-NL" sz="1800" b="1" dirty="0">
              <a:solidFill>
                <a:schemeClr val="tx2"/>
              </a:solidFill>
            </a:endParaRPr>
          </a:p>
        </p:txBody>
      </p:sp>
      <p:pic>
        <p:nvPicPr>
          <p:cNvPr id="7" name="Picture 4" descr="A purple circle with white text&#10;&#10;Description automatically generated">
            <a:extLst>
              <a:ext uri="{FF2B5EF4-FFF2-40B4-BE49-F238E27FC236}">
                <a16:creationId xmlns:a16="http://schemas.microsoft.com/office/drawing/2014/main" id="{DB0FA2BA-84F7-CBEF-5D53-C22D1C4540A6}"/>
              </a:ext>
            </a:extLst>
          </p:cNvPr>
          <p:cNvPicPr>
            <a:picLocks noChangeAspect="1"/>
          </p:cNvPicPr>
          <p:nvPr/>
        </p:nvPicPr>
        <p:blipFill>
          <a:blip r:embed="rId3"/>
          <a:srcRect l="4709" r="4444"/>
          <a:stretch/>
        </p:blipFill>
        <p:spPr>
          <a:xfrm>
            <a:off x="4238244" y="10"/>
            <a:ext cx="4905756" cy="5143490"/>
          </a:xfrm>
          <a:prstGeom prst="rect">
            <a:avLst/>
          </a:prstGeom>
        </p:spPr>
      </p:pic>
      <p:sp>
        <p:nvSpPr>
          <p:cNvPr id="6" name="Slide Number Placeholder 5">
            <a:extLst>
              <a:ext uri="{FF2B5EF4-FFF2-40B4-BE49-F238E27FC236}">
                <a16:creationId xmlns:a16="http://schemas.microsoft.com/office/drawing/2014/main" id="{95C97F79-180D-257F-CF9C-5E52BCF2E961}"/>
              </a:ext>
            </a:extLst>
          </p:cNvPr>
          <p:cNvSpPr>
            <a:spLocks noGrp="1"/>
          </p:cNvSpPr>
          <p:nvPr>
            <p:ph type="sldNum" sz="quarter" idx="12"/>
          </p:nvPr>
        </p:nvSpPr>
        <p:spPr>
          <a:xfrm>
            <a:off x="6457950" y="4767262"/>
            <a:ext cx="2057400" cy="273844"/>
          </a:xfrm>
        </p:spPr>
        <p:txBody>
          <a:bodyPr>
            <a:normAutofit/>
          </a:bodyPr>
          <a:lstStyle/>
          <a:p>
            <a:pPr>
              <a:spcAft>
                <a:spcPts val="600"/>
              </a:spcAft>
            </a:pPr>
            <a:fld id="{86AF8272-6AE4-AD46-B9B5-2FB919EC17D2}" type="slidenum">
              <a:rPr lang="en-DK">
                <a:solidFill>
                  <a:srgbClr val="FFFFFF"/>
                </a:solidFill>
              </a:rPr>
              <a:pPr>
                <a:spcAft>
                  <a:spcPts val="600"/>
                </a:spcAft>
              </a:pPr>
              <a:t>1</a:t>
            </a:fld>
            <a:endParaRPr lang="en-DK">
              <a:solidFill>
                <a:srgbClr val="FFFFFF"/>
              </a:solidFill>
            </a:endParaRPr>
          </a:p>
        </p:txBody>
      </p:sp>
    </p:spTree>
    <p:extLst>
      <p:ext uri="{BB962C8B-B14F-4D97-AF65-F5344CB8AC3E}">
        <p14:creationId xmlns:p14="http://schemas.microsoft.com/office/powerpoint/2010/main" val="268990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1A5468-FE46-6C75-AB12-6037BB3F33F6}"/>
              </a:ext>
            </a:extLst>
          </p:cNvPr>
          <p:cNvSpPr>
            <a:spLocks noGrp="1"/>
          </p:cNvSpPr>
          <p:nvPr>
            <p:ph type="sldNum" sz="quarter" idx="12"/>
          </p:nvPr>
        </p:nvSpPr>
        <p:spPr/>
        <p:txBody>
          <a:bodyPr/>
          <a:lstStyle/>
          <a:p>
            <a:fld id="{86AF8272-6AE4-AD46-B9B5-2FB919EC17D2}" type="slidenum">
              <a:rPr lang="en-DK" sz="1400" smtClean="0"/>
              <a:t>2</a:t>
            </a:fld>
            <a:endParaRPr lang="en-DK" sz="1400"/>
          </a:p>
        </p:txBody>
      </p:sp>
      <p:pic>
        <p:nvPicPr>
          <p:cNvPr id="8" name="Picture 7" descr="A map of people's faces&#10;&#10;Description automatically generated">
            <a:extLst>
              <a:ext uri="{FF2B5EF4-FFF2-40B4-BE49-F238E27FC236}">
                <a16:creationId xmlns:a16="http://schemas.microsoft.com/office/drawing/2014/main" id="{60D75BFB-4D9F-8570-6B76-705823E69CAF}"/>
              </a:ext>
            </a:extLst>
          </p:cNvPr>
          <p:cNvPicPr>
            <a:picLocks noChangeAspect="1"/>
          </p:cNvPicPr>
          <p:nvPr/>
        </p:nvPicPr>
        <p:blipFill>
          <a:blip r:embed="rId3"/>
          <a:stretch>
            <a:fillRect/>
          </a:stretch>
        </p:blipFill>
        <p:spPr>
          <a:xfrm>
            <a:off x="735179" y="2148078"/>
            <a:ext cx="3217091" cy="1807920"/>
          </a:xfrm>
          <a:prstGeom prst="rect">
            <a:avLst/>
          </a:prstGeom>
        </p:spPr>
      </p:pic>
      <p:sp>
        <p:nvSpPr>
          <p:cNvPr id="9" name="TextBox 8">
            <a:extLst>
              <a:ext uri="{FF2B5EF4-FFF2-40B4-BE49-F238E27FC236}">
                <a16:creationId xmlns:a16="http://schemas.microsoft.com/office/drawing/2014/main" id="{3AFEA375-7339-A0CF-6591-78F99747A814}"/>
              </a:ext>
            </a:extLst>
          </p:cNvPr>
          <p:cNvSpPr txBox="1"/>
          <p:nvPr/>
        </p:nvSpPr>
        <p:spPr>
          <a:xfrm>
            <a:off x="760713" y="4257747"/>
            <a:ext cx="3191558" cy="523220"/>
          </a:xfrm>
          <a:prstGeom prst="rect">
            <a:avLst/>
          </a:prstGeom>
          <a:noFill/>
        </p:spPr>
        <p:txBody>
          <a:bodyPr wrap="square" rtlCol="0">
            <a:spAutoFit/>
          </a:bodyPr>
          <a:lstStyle/>
          <a:p>
            <a:pPr algn="ctr"/>
            <a:r>
              <a:rPr lang="en-DK" sz="1400" dirty="0">
                <a:solidFill>
                  <a:schemeClr val="tx2"/>
                </a:solidFill>
                <a:latin typeface="Arial" panose="020B0604020202020204" pitchFamily="34" charset="0"/>
                <a:cs typeface="Arial" panose="020B0604020202020204" pitchFamily="34" charset="0"/>
              </a:rPr>
              <a:t>Country contribution selected by the EMEUNET CL in each country</a:t>
            </a:r>
          </a:p>
        </p:txBody>
      </p:sp>
      <p:sp>
        <p:nvSpPr>
          <p:cNvPr id="10" name="TextBox 9">
            <a:extLst>
              <a:ext uri="{FF2B5EF4-FFF2-40B4-BE49-F238E27FC236}">
                <a16:creationId xmlns:a16="http://schemas.microsoft.com/office/drawing/2014/main" id="{117929F1-19C5-35A4-6DD5-4E86002A30AF}"/>
              </a:ext>
            </a:extLst>
          </p:cNvPr>
          <p:cNvSpPr txBox="1"/>
          <p:nvPr/>
        </p:nvSpPr>
        <p:spPr>
          <a:xfrm>
            <a:off x="4003520" y="1840724"/>
            <a:ext cx="2057400" cy="738664"/>
          </a:xfrm>
          <a:prstGeom prst="rect">
            <a:avLst/>
          </a:prstGeom>
          <a:noFill/>
        </p:spPr>
        <p:txBody>
          <a:bodyPr wrap="square" rtlCol="0">
            <a:spAutoFit/>
          </a:bodyPr>
          <a:lstStyle/>
          <a:p>
            <a:pPr algn="ctr"/>
            <a:r>
              <a:rPr lang="en-DK" sz="1400" dirty="0">
                <a:solidFill>
                  <a:schemeClr val="tx2"/>
                </a:solidFill>
                <a:latin typeface="Arial" panose="020B0604020202020204" pitchFamily="34" charset="0"/>
                <a:cs typeface="Arial" panose="020B0604020202020204" pitchFamily="34" charset="0"/>
              </a:rPr>
              <a:t>1 video from each EULAR membership cou</a:t>
            </a:r>
            <a:r>
              <a:rPr lang="en-US" sz="1400" dirty="0">
                <a:solidFill>
                  <a:schemeClr val="tx2"/>
                </a:solidFill>
                <a:latin typeface="Arial" panose="020B0604020202020204" pitchFamily="34" charset="0"/>
                <a:cs typeface="Arial" panose="020B0604020202020204" pitchFamily="34" charset="0"/>
              </a:rPr>
              <a:t>n</a:t>
            </a:r>
            <a:r>
              <a:rPr lang="en-DK" sz="1400" dirty="0">
                <a:solidFill>
                  <a:schemeClr val="tx2"/>
                </a:solidFill>
                <a:latin typeface="Arial" panose="020B0604020202020204" pitchFamily="34" charset="0"/>
                <a:cs typeface="Arial" panose="020B0604020202020204" pitchFamily="34" charset="0"/>
              </a:rPr>
              <a:t>try</a:t>
            </a:r>
          </a:p>
        </p:txBody>
      </p:sp>
      <p:sp>
        <p:nvSpPr>
          <p:cNvPr id="11" name="Right Arrow 10">
            <a:extLst>
              <a:ext uri="{FF2B5EF4-FFF2-40B4-BE49-F238E27FC236}">
                <a16:creationId xmlns:a16="http://schemas.microsoft.com/office/drawing/2014/main" id="{E379AA1E-2605-4995-32C9-783473FC5D22}"/>
              </a:ext>
            </a:extLst>
          </p:cNvPr>
          <p:cNvSpPr/>
          <p:nvPr/>
        </p:nvSpPr>
        <p:spPr>
          <a:xfrm>
            <a:off x="3952270" y="2960110"/>
            <a:ext cx="314036" cy="387928"/>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140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DD21852-8582-46D6-0341-4AC72F72BAEA}"/>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267735" y="2480494"/>
            <a:ext cx="1252251" cy="1203036"/>
          </a:xfrm>
          <a:prstGeom prst="rect">
            <a:avLst/>
          </a:prstGeom>
        </p:spPr>
      </p:pic>
      <p:sp>
        <p:nvSpPr>
          <p:cNvPr id="13" name="TextBox 12">
            <a:extLst>
              <a:ext uri="{FF2B5EF4-FFF2-40B4-BE49-F238E27FC236}">
                <a16:creationId xmlns:a16="http://schemas.microsoft.com/office/drawing/2014/main" id="{3F65F607-A09C-8143-F287-6EF56034319A}"/>
              </a:ext>
            </a:extLst>
          </p:cNvPr>
          <p:cNvSpPr txBox="1"/>
          <p:nvPr/>
        </p:nvSpPr>
        <p:spPr>
          <a:xfrm>
            <a:off x="760713" y="1474885"/>
            <a:ext cx="3166022" cy="307777"/>
          </a:xfrm>
          <a:prstGeom prst="rect">
            <a:avLst/>
          </a:prstGeom>
          <a:no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Round 1: national selections</a:t>
            </a:r>
            <a:endParaRPr lang="en-DK" sz="1400" b="1" dirty="0">
              <a:solidFill>
                <a:schemeClr val="tx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49DA04A-900F-3DC8-7306-28B72585929B}"/>
              </a:ext>
            </a:extLst>
          </p:cNvPr>
          <p:cNvSpPr txBox="1"/>
          <p:nvPr/>
        </p:nvSpPr>
        <p:spPr>
          <a:xfrm>
            <a:off x="3952270" y="4235411"/>
            <a:ext cx="2057400" cy="738664"/>
          </a:xfrm>
          <a:prstGeom prst="rect">
            <a:avLst/>
          </a:prstGeom>
          <a:noFill/>
        </p:spPr>
        <p:txBody>
          <a:bodyPr wrap="square" rtlCol="0">
            <a:spAutoFit/>
          </a:bodyPr>
          <a:lstStyle/>
          <a:p>
            <a:pPr algn="ctr"/>
            <a:r>
              <a:rPr lang="en-DK" sz="1400" dirty="0">
                <a:solidFill>
                  <a:schemeClr val="tx2"/>
                </a:solidFill>
                <a:latin typeface="Arial" panose="020B0604020202020204" pitchFamily="34" charset="0"/>
                <a:cs typeface="Arial" panose="020B0604020202020204" pitchFamily="34" charset="0"/>
              </a:rPr>
              <a:t>6 finalists selected by </a:t>
            </a:r>
            <a:r>
              <a:rPr lang="en-DK" sz="1400" dirty="0">
                <a:solidFill>
                  <a:srgbClr val="0057B8"/>
                </a:solidFill>
                <a:latin typeface="Arial" panose="020B0604020202020204" pitchFamily="34" charset="0"/>
                <a:cs typeface="Arial" panose="020B0604020202020204" pitchFamily="34" charset="0"/>
              </a:rPr>
              <a:t>EULAR Congress Committee jury</a:t>
            </a:r>
          </a:p>
        </p:txBody>
      </p:sp>
      <p:sp>
        <p:nvSpPr>
          <p:cNvPr id="16" name="Right Arrow 15">
            <a:extLst>
              <a:ext uri="{FF2B5EF4-FFF2-40B4-BE49-F238E27FC236}">
                <a16:creationId xmlns:a16="http://schemas.microsoft.com/office/drawing/2014/main" id="{62BF4F26-C3BE-02DE-9A8D-F13FBB8F3FD4}"/>
              </a:ext>
            </a:extLst>
          </p:cNvPr>
          <p:cNvSpPr/>
          <p:nvPr/>
        </p:nvSpPr>
        <p:spPr>
          <a:xfrm>
            <a:off x="5538996" y="2978146"/>
            <a:ext cx="314036" cy="387928"/>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1400">
              <a:latin typeface="Arial" panose="020B0604020202020204" pitchFamily="34" charset="0"/>
              <a:cs typeface="Arial" panose="020B0604020202020204" pitchFamily="34" charset="0"/>
            </a:endParaRPr>
          </a:p>
        </p:txBody>
      </p:sp>
      <p:pic>
        <p:nvPicPr>
          <p:cNvPr id="1026" name="Picture 2" descr="EULAR 2025 Congress - APLAR Congress">
            <a:extLst>
              <a:ext uri="{FF2B5EF4-FFF2-40B4-BE49-F238E27FC236}">
                <a16:creationId xmlns:a16="http://schemas.microsoft.com/office/drawing/2014/main" id="{2D3753F9-392A-F483-0F14-D57A462738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4775" y="2515437"/>
            <a:ext cx="2429171" cy="12772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4F05346-2CB6-3FFE-3D9B-C89FE0C9A86B}"/>
              </a:ext>
            </a:extLst>
          </p:cNvPr>
          <p:cNvSpPr txBox="1"/>
          <p:nvPr/>
        </p:nvSpPr>
        <p:spPr>
          <a:xfrm>
            <a:off x="6253971" y="1886553"/>
            <a:ext cx="1830774" cy="523220"/>
          </a:xfrm>
          <a:prstGeom prst="rect">
            <a:avLst/>
          </a:prstGeom>
          <a:noFill/>
        </p:spPr>
        <p:txBody>
          <a:bodyPr wrap="square" rtlCol="0">
            <a:spAutoFit/>
          </a:bodyPr>
          <a:lstStyle/>
          <a:p>
            <a:pPr algn="ctr"/>
            <a:r>
              <a:rPr lang="en-DK" sz="1400" dirty="0">
                <a:solidFill>
                  <a:schemeClr val="tx2"/>
                </a:solidFill>
                <a:latin typeface="Arial" panose="020B0604020202020204" pitchFamily="34" charset="0"/>
                <a:cs typeface="Arial" panose="020B0604020202020204" pitchFamily="34" charset="0"/>
              </a:rPr>
              <a:t>6 finalists present extended 7 min talks</a:t>
            </a:r>
          </a:p>
        </p:txBody>
      </p:sp>
      <p:sp>
        <p:nvSpPr>
          <p:cNvPr id="18" name="TextBox 17">
            <a:extLst>
              <a:ext uri="{FF2B5EF4-FFF2-40B4-BE49-F238E27FC236}">
                <a16:creationId xmlns:a16="http://schemas.microsoft.com/office/drawing/2014/main" id="{73D77FBA-9F8F-4346-A10E-40AA1B6D23A8}"/>
              </a:ext>
            </a:extLst>
          </p:cNvPr>
          <p:cNvSpPr txBox="1"/>
          <p:nvPr/>
        </p:nvSpPr>
        <p:spPr>
          <a:xfrm>
            <a:off x="6253971" y="4227337"/>
            <a:ext cx="1930228" cy="738664"/>
          </a:xfrm>
          <a:prstGeom prst="rect">
            <a:avLst/>
          </a:prstGeom>
          <a:noFill/>
        </p:spPr>
        <p:txBody>
          <a:bodyPr wrap="square" rtlCol="0">
            <a:spAutoFit/>
          </a:bodyPr>
          <a:lstStyle/>
          <a:p>
            <a:pPr algn="ctr"/>
            <a:r>
              <a:rPr lang="en-DK" sz="1400" dirty="0">
                <a:solidFill>
                  <a:schemeClr val="tx2"/>
                </a:solidFill>
                <a:latin typeface="Arial" panose="020B0604020202020204" pitchFamily="34" charset="0"/>
                <a:cs typeface="Arial" panose="020B0604020202020204" pitchFamily="34" charset="0"/>
              </a:rPr>
              <a:t>1 winner based on EULAR live panel jury and audience voting</a:t>
            </a:r>
          </a:p>
        </p:txBody>
      </p:sp>
      <p:pic>
        <p:nvPicPr>
          <p:cNvPr id="19" name="Picture 4" descr="A purple circle with white text&#10;&#10;Description automatically generated">
            <a:extLst>
              <a:ext uri="{FF2B5EF4-FFF2-40B4-BE49-F238E27FC236}">
                <a16:creationId xmlns:a16="http://schemas.microsoft.com/office/drawing/2014/main" id="{9555FC79-4634-B39A-630F-D581882231CA}"/>
              </a:ext>
            </a:extLst>
          </p:cNvPr>
          <p:cNvPicPr>
            <a:picLocks noChangeAspect="1"/>
          </p:cNvPicPr>
          <p:nvPr/>
        </p:nvPicPr>
        <p:blipFill>
          <a:blip r:embed="rId7"/>
          <a:stretch>
            <a:fillRect/>
          </a:stretch>
        </p:blipFill>
        <p:spPr>
          <a:xfrm>
            <a:off x="760713" y="103245"/>
            <a:ext cx="1316687" cy="1253192"/>
          </a:xfrm>
          <a:prstGeom prst="rect">
            <a:avLst/>
          </a:prstGeom>
        </p:spPr>
      </p:pic>
      <p:sp>
        <p:nvSpPr>
          <p:cNvPr id="20" name="TextBox 19">
            <a:extLst>
              <a:ext uri="{FF2B5EF4-FFF2-40B4-BE49-F238E27FC236}">
                <a16:creationId xmlns:a16="http://schemas.microsoft.com/office/drawing/2014/main" id="{C79A5986-47EA-BA12-7B58-86904109B754}"/>
              </a:ext>
            </a:extLst>
          </p:cNvPr>
          <p:cNvSpPr txBox="1"/>
          <p:nvPr/>
        </p:nvSpPr>
        <p:spPr>
          <a:xfrm>
            <a:off x="2077400" y="1021730"/>
            <a:ext cx="5115439" cy="307777"/>
          </a:xfrm>
          <a:prstGeom prst="rect">
            <a:avLst/>
          </a:prstGeom>
          <a:noFill/>
        </p:spPr>
        <p:txBody>
          <a:bodyPr wrap="none" rtlCol="0">
            <a:spAutoFit/>
          </a:bodyPr>
          <a:lstStyle/>
          <a:p>
            <a:r>
              <a:rPr lang="en-DK" sz="1400" dirty="0">
                <a:solidFill>
                  <a:schemeClr val="tx2"/>
                </a:solidFill>
                <a:latin typeface="Arial" panose="020B0604020202020204" pitchFamily="34" charset="0"/>
                <a:cs typeface="Arial" panose="020B0604020202020204" pitchFamily="34" charset="0"/>
              </a:rPr>
              <a:t>RheumaVision – the rheumatology knowledge transfer contest</a:t>
            </a:r>
          </a:p>
        </p:txBody>
      </p:sp>
      <p:sp>
        <p:nvSpPr>
          <p:cNvPr id="2" name="TextBox 1">
            <a:extLst>
              <a:ext uri="{FF2B5EF4-FFF2-40B4-BE49-F238E27FC236}">
                <a16:creationId xmlns:a16="http://schemas.microsoft.com/office/drawing/2014/main" id="{D52BCC0F-DA43-CCCB-2C29-6BF63EE2CEC5}"/>
              </a:ext>
            </a:extLst>
          </p:cNvPr>
          <p:cNvSpPr txBox="1"/>
          <p:nvPr/>
        </p:nvSpPr>
        <p:spPr>
          <a:xfrm>
            <a:off x="3397959" y="1496475"/>
            <a:ext cx="3166022" cy="307777"/>
          </a:xfrm>
          <a:prstGeom prst="rect">
            <a:avLst/>
          </a:prstGeom>
          <a:no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Round 2: “semi finals”</a:t>
            </a:r>
            <a:endParaRPr lang="en-DK" sz="1400" b="1"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17E5731-99EA-8E35-5D2F-1FD3595764FC}"/>
              </a:ext>
            </a:extLst>
          </p:cNvPr>
          <p:cNvSpPr txBox="1"/>
          <p:nvPr/>
        </p:nvSpPr>
        <p:spPr>
          <a:xfrm>
            <a:off x="5696014" y="1495207"/>
            <a:ext cx="3166022" cy="307777"/>
          </a:xfrm>
          <a:prstGeom prst="rect">
            <a:avLst/>
          </a:prstGeom>
          <a:no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Round 3: live finals!</a:t>
            </a:r>
            <a:endParaRPr lang="en-DK"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35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BAC26B-7FEA-6B9A-7F08-E1A5B09AA1C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66A8D9-FE42-3A65-0061-AD5022EFDB5C}"/>
              </a:ext>
            </a:extLst>
          </p:cNvPr>
          <p:cNvSpPr>
            <a:spLocks noGrp="1"/>
          </p:cNvSpPr>
          <p:nvPr>
            <p:ph type="title"/>
          </p:nvPr>
        </p:nvSpPr>
        <p:spPr>
          <a:xfrm>
            <a:off x="453278" y="1645545"/>
            <a:ext cx="2702052" cy="3394710"/>
          </a:xfrm>
        </p:spPr>
        <p:txBody>
          <a:bodyPr>
            <a:normAutofit/>
          </a:bodyPr>
          <a:lstStyle/>
          <a:p>
            <a:r>
              <a:rPr lang="en-US" sz="3000" dirty="0"/>
              <a:t>How can you participate?</a:t>
            </a:r>
            <a:endParaRPr lang="nl-NL" sz="3000" dirty="0"/>
          </a:p>
        </p:txBody>
      </p:sp>
      <p:sp>
        <p:nvSpPr>
          <p:cNvPr id="18" name="Rectangle 1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Slide Number Placeholder 5">
            <a:extLst>
              <a:ext uri="{FF2B5EF4-FFF2-40B4-BE49-F238E27FC236}">
                <a16:creationId xmlns:a16="http://schemas.microsoft.com/office/drawing/2014/main" id="{07C640C4-628D-AEA8-F4CB-65734210CF66}"/>
              </a:ext>
            </a:extLst>
          </p:cNvPr>
          <p:cNvSpPr>
            <a:spLocks noGrp="1"/>
          </p:cNvSpPr>
          <p:nvPr>
            <p:ph type="sldNum" sz="quarter" idx="12"/>
          </p:nvPr>
        </p:nvSpPr>
        <p:spPr>
          <a:xfrm>
            <a:off x="6600825" y="4767262"/>
            <a:ext cx="2057400" cy="273844"/>
          </a:xfrm>
        </p:spPr>
        <p:txBody>
          <a:bodyPr>
            <a:normAutofit/>
          </a:bodyPr>
          <a:lstStyle/>
          <a:p>
            <a:pPr>
              <a:spcAft>
                <a:spcPts val="600"/>
              </a:spcAft>
            </a:pPr>
            <a:fld id="{86AF8272-6AE4-AD46-B9B5-2FB919EC17D2}" type="slidenum">
              <a:rPr lang="en-DK" smtClean="0">
                <a:solidFill>
                  <a:schemeClr val="tx1">
                    <a:lumMod val="50000"/>
                    <a:lumOff val="50000"/>
                  </a:schemeClr>
                </a:solidFill>
              </a:rPr>
              <a:pPr>
                <a:spcAft>
                  <a:spcPts val="600"/>
                </a:spcAft>
              </a:pPr>
              <a:t>3</a:t>
            </a:fld>
            <a:endParaRPr lang="en-DK">
              <a:solidFill>
                <a:schemeClr val="tx1">
                  <a:lumMod val="50000"/>
                  <a:lumOff val="50000"/>
                </a:schemeClr>
              </a:solidFill>
            </a:endParaRPr>
          </a:p>
        </p:txBody>
      </p:sp>
      <p:graphicFrame>
        <p:nvGraphicFramePr>
          <p:cNvPr id="8" name="Rectangle 2">
            <a:extLst>
              <a:ext uri="{FF2B5EF4-FFF2-40B4-BE49-F238E27FC236}">
                <a16:creationId xmlns:a16="http://schemas.microsoft.com/office/drawing/2014/main" id="{D947B053-B03E-FCE8-E800-B0EA10AB9ECA}"/>
              </a:ext>
            </a:extLst>
          </p:cNvPr>
          <p:cNvGraphicFramePr>
            <a:graphicFrameLocks noGrp="1"/>
          </p:cNvGraphicFramePr>
          <p:nvPr>
            <p:ph idx="1"/>
            <p:extLst>
              <p:ext uri="{D42A27DB-BD31-4B8C-83A1-F6EECF244321}">
                <p14:modId xmlns:p14="http://schemas.microsoft.com/office/powerpoint/2010/main" val="3218932716"/>
              </p:ext>
            </p:extLst>
          </p:nvPr>
        </p:nvGraphicFramePr>
        <p:xfrm>
          <a:off x="3512596" y="109095"/>
          <a:ext cx="5535392" cy="4863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23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4" name="Rectangle 3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A purple circle with white text&#10;&#10;Description automatically generated">
            <a:extLst>
              <a:ext uri="{FF2B5EF4-FFF2-40B4-BE49-F238E27FC236}">
                <a16:creationId xmlns:a16="http://schemas.microsoft.com/office/drawing/2014/main" id="{097F46AD-8D67-BACA-D652-5D039A38C9BE}"/>
              </a:ext>
            </a:extLst>
          </p:cNvPr>
          <p:cNvPicPr>
            <a:picLocks noChangeAspect="1"/>
          </p:cNvPicPr>
          <p:nvPr/>
        </p:nvPicPr>
        <p:blipFill>
          <a:blip r:embed="rId2"/>
          <a:srcRect l="7752" r="7487"/>
          <a:stretch/>
        </p:blipFill>
        <p:spPr>
          <a:xfrm>
            <a:off x="4572000" y="10"/>
            <a:ext cx="4577118" cy="5143490"/>
          </a:xfrm>
          <a:prstGeom prst="rect">
            <a:avLst/>
          </a:prstGeom>
        </p:spPr>
      </p:pic>
      <p:sp>
        <p:nvSpPr>
          <p:cNvPr id="6" name="Slide Number Placeholder 5">
            <a:extLst>
              <a:ext uri="{FF2B5EF4-FFF2-40B4-BE49-F238E27FC236}">
                <a16:creationId xmlns:a16="http://schemas.microsoft.com/office/drawing/2014/main" id="{092759A7-CB88-7374-DAA7-BC35A7EA632E}"/>
              </a:ext>
            </a:extLst>
          </p:cNvPr>
          <p:cNvSpPr>
            <a:spLocks noGrp="1"/>
          </p:cNvSpPr>
          <p:nvPr>
            <p:ph type="sldNum" sz="quarter" idx="12"/>
          </p:nvPr>
        </p:nvSpPr>
        <p:spPr>
          <a:xfrm>
            <a:off x="6549390" y="4767262"/>
            <a:ext cx="2400300" cy="273844"/>
          </a:xfrm>
        </p:spPr>
        <p:txBody>
          <a:bodyPr>
            <a:normAutofit/>
          </a:bodyPr>
          <a:lstStyle/>
          <a:p>
            <a:pPr>
              <a:spcAft>
                <a:spcPts val="600"/>
              </a:spcAft>
            </a:pPr>
            <a:fld id="{86AF8272-6AE4-AD46-B9B5-2FB919EC17D2}" type="slidenum">
              <a:rPr lang="en-DK" smtClean="0">
                <a:solidFill>
                  <a:srgbClr val="FFFFFF"/>
                </a:solidFill>
              </a:rPr>
              <a:pPr>
                <a:spcAft>
                  <a:spcPts val="600"/>
                </a:spcAft>
              </a:pPr>
              <a:t>4</a:t>
            </a:fld>
            <a:endParaRPr lang="en-DK">
              <a:solidFill>
                <a:srgbClr val="FFFFFF"/>
              </a:solidFill>
            </a:endParaRPr>
          </a:p>
        </p:txBody>
      </p:sp>
      <p:graphicFrame>
        <p:nvGraphicFramePr>
          <p:cNvPr id="35" name="Diagrama 1">
            <a:extLst>
              <a:ext uri="{FF2B5EF4-FFF2-40B4-BE49-F238E27FC236}">
                <a16:creationId xmlns:a16="http://schemas.microsoft.com/office/drawing/2014/main" id="{924FB8A7-FEEE-81CD-C7F8-22C2D84BE8A7}"/>
              </a:ext>
            </a:extLst>
          </p:cNvPr>
          <p:cNvGraphicFramePr/>
          <p:nvPr>
            <p:extLst>
              <p:ext uri="{D42A27DB-BD31-4B8C-83A1-F6EECF244321}">
                <p14:modId xmlns:p14="http://schemas.microsoft.com/office/powerpoint/2010/main" val="953262935"/>
              </p:ext>
            </p:extLst>
          </p:nvPr>
        </p:nvGraphicFramePr>
        <p:xfrm>
          <a:off x="194311" y="1714500"/>
          <a:ext cx="4183381" cy="3208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02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79" y="475214"/>
            <a:ext cx="4093363" cy="4121944"/>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4224B8-E5B5-974E-21EA-D8142584F377}"/>
              </a:ext>
            </a:extLst>
          </p:cNvPr>
          <p:cNvSpPr>
            <a:spLocks noGrp="1"/>
          </p:cNvSpPr>
          <p:nvPr>
            <p:ph type="title"/>
          </p:nvPr>
        </p:nvSpPr>
        <p:spPr>
          <a:xfrm>
            <a:off x="628648" y="733806"/>
            <a:ext cx="3455289" cy="829818"/>
          </a:xfrm>
        </p:spPr>
        <p:txBody>
          <a:bodyPr>
            <a:normAutofit/>
          </a:bodyPr>
          <a:lstStyle/>
          <a:p>
            <a:r>
              <a:rPr lang="en-US" sz="2200"/>
              <a:t>How to win (and what)?</a:t>
            </a:r>
            <a:endParaRPr lang="nl-NL" sz="2200"/>
          </a:p>
        </p:txBody>
      </p:sp>
      <p:sp>
        <p:nvSpPr>
          <p:cNvPr id="1035" name="Rectangle 1034">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3" y="886152"/>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2" y="1639062"/>
            <a:ext cx="3334863"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FE819A2-43FA-3884-3DCA-58DE773DE11A}"/>
              </a:ext>
            </a:extLst>
          </p:cNvPr>
          <p:cNvSpPr>
            <a:spLocks noGrp="1"/>
          </p:cNvSpPr>
          <p:nvPr>
            <p:ph idx="1"/>
          </p:nvPr>
        </p:nvSpPr>
        <p:spPr>
          <a:xfrm>
            <a:off x="355185" y="1721358"/>
            <a:ext cx="4081062" cy="2991039"/>
          </a:xfrm>
        </p:spPr>
        <p:txBody>
          <a:bodyPr>
            <a:noAutofit/>
          </a:bodyPr>
          <a:lstStyle/>
          <a:p>
            <a:pPr marL="285750" indent="-285750">
              <a:buFont typeface="Arial" panose="020B0604020202020204" pitchFamily="34" charset="0"/>
              <a:buChar char="•"/>
            </a:pPr>
            <a:r>
              <a:rPr lang="en-US" dirty="0"/>
              <a:t>Show great communication and presentation skills</a:t>
            </a:r>
          </a:p>
          <a:p>
            <a:pPr marL="285750" indent="-285750">
              <a:buFont typeface="Arial" panose="020B0604020202020204" pitchFamily="34" charset="0"/>
              <a:buChar char="•"/>
            </a:pPr>
            <a:r>
              <a:rPr lang="en-US" dirty="0"/>
              <a:t>Be engaging and inspiring</a:t>
            </a:r>
          </a:p>
          <a:p>
            <a:pPr marL="285750" indent="-285750">
              <a:buFont typeface="Arial" panose="020B0604020202020204" pitchFamily="34" charset="0"/>
              <a:buChar char="•"/>
            </a:pPr>
            <a:r>
              <a:rPr lang="en-US" dirty="0"/>
              <a:t>Submit a creative video</a:t>
            </a:r>
          </a:p>
          <a:p>
            <a:pPr marL="285750" indent="-285750">
              <a:buFont typeface="Arial" panose="020B0604020202020204" pitchFamily="34" charset="0"/>
              <a:buChar char="•"/>
            </a:pPr>
            <a:r>
              <a:rPr lang="en-US" dirty="0"/>
              <a:t>With interesting and accurate content</a:t>
            </a:r>
          </a:p>
          <a:p>
            <a:pPr marL="285750" indent="-285750">
              <a:buFont typeface="Arial" panose="020B0604020202020204" pitchFamily="34" charset="0"/>
              <a:buChar char="•"/>
            </a:pPr>
            <a:endParaRPr lang="en-US" dirty="0"/>
          </a:p>
          <a:p>
            <a:pPr marL="285750" indent="-285750">
              <a:buFont typeface="Wingdings" panose="05000000000000000000" pitchFamily="2" charset="2"/>
              <a:buChar char="ü"/>
            </a:pPr>
            <a:r>
              <a:rPr lang="en-US" dirty="0"/>
              <a:t>The 6 finalists receive a </a:t>
            </a:r>
            <a:r>
              <a:rPr lang="en-US" b="1" u="sng" dirty="0"/>
              <a:t>full EULAR bursary</a:t>
            </a:r>
          </a:p>
          <a:p>
            <a:pPr marL="971550" lvl="1" indent="-285750"/>
            <a:r>
              <a:rPr lang="en-US" sz="1400" dirty="0">
                <a:latin typeface="Arial" panose="020B0604020202020204" pitchFamily="34" charset="0"/>
                <a:cs typeface="Arial" panose="020B0604020202020204" pitchFamily="34" charset="0"/>
              </a:rPr>
              <a:t>Congress access</a:t>
            </a:r>
          </a:p>
          <a:p>
            <a:pPr marL="971550" lvl="1" indent="-285750"/>
            <a:r>
              <a:rPr lang="en-US" sz="1400" dirty="0">
                <a:latin typeface="Arial" panose="020B0604020202020204" pitchFamily="34" charset="0"/>
                <a:cs typeface="Arial" panose="020B0604020202020204" pitchFamily="34" charset="0"/>
              </a:rPr>
              <a:t>3 nights accommodation</a:t>
            </a:r>
          </a:p>
          <a:p>
            <a:pPr marL="971550" lvl="1" indent="-285750"/>
            <a:r>
              <a:rPr lang="en-US" sz="1400" dirty="0">
                <a:latin typeface="Arial" panose="020B0604020202020204" pitchFamily="34" charset="0"/>
                <a:cs typeface="Arial" panose="020B0604020202020204" pitchFamily="34" charset="0"/>
              </a:rPr>
              <a:t>€350 for travel and living expenses</a:t>
            </a:r>
          </a:p>
        </p:txBody>
      </p:sp>
      <p:pic>
        <p:nvPicPr>
          <p:cNvPr id="1026" name="Picture 2">
            <a:extLst>
              <a:ext uri="{FF2B5EF4-FFF2-40B4-BE49-F238E27FC236}">
                <a16:creationId xmlns:a16="http://schemas.microsoft.com/office/drawing/2014/main" id="{3FFDB8B7-0F6D-CC4F-D994-92E8DDE50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35" r="2223" b="1"/>
          <a:stretch/>
        </p:blipFill>
        <p:spPr bwMode="auto">
          <a:xfrm>
            <a:off x="4743449" y="10"/>
            <a:ext cx="4093363" cy="2503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urple circle with white text&#10;&#10;Description automatically generated">
            <a:extLst>
              <a:ext uri="{FF2B5EF4-FFF2-40B4-BE49-F238E27FC236}">
                <a16:creationId xmlns:a16="http://schemas.microsoft.com/office/drawing/2014/main" id="{142E5980-BA64-D259-BBEA-879E61FCD2AD}"/>
              </a:ext>
            </a:extLst>
          </p:cNvPr>
          <p:cNvPicPr>
            <a:picLocks noChangeAspect="1"/>
          </p:cNvPicPr>
          <p:nvPr/>
        </p:nvPicPr>
        <p:blipFill>
          <a:blip r:embed="rId4"/>
          <a:srcRect t="11457" r="-4" b="24339"/>
          <a:stretch/>
        </p:blipFill>
        <p:spPr>
          <a:xfrm>
            <a:off x="4743442" y="2640329"/>
            <a:ext cx="4093363" cy="2503171"/>
          </a:xfrm>
          <a:prstGeom prst="rect">
            <a:avLst/>
          </a:prstGeom>
        </p:spPr>
      </p:pic>
      <p:sp>
        <p:nvSpPr>
          <p:cNvPr id="6" name="Slide Number Placeholder 5">
            <a:extLst>
              <a:ext uri="{FF2B5EF4-FFF2-40B4-BE49-F238E27FC236}">
                <a16:creationId xmlns:a16="http://schemas.microsoft.com/office/drawing/2014/main" id="{56C51945-4BB9-6046-786D-355E04894043}"/>
              </a:ext>
            </a:extLst>
          </p:cNvPr>
          <p:cNvSpPr>
            <a:spLocks noGrp="1"/>
          </p:cNvSpPr>
          <p:nvPr>
            <p:ph type="sldNum" sz="quarter" idx="12"/>
          </p:nvPr>
        </p:nvSpPr>
        <p:spPr>
          <a:xfrm>
            <a:off x="7316283" y="4767261"/>
            <a:ext cx="1199068" cy="273844"/>
          </a:xfrm>
        </p:spPr>
        <p:txBody>
          <a:bodyPr>
            <a:normAutofit/>
          </a:bodyPr>
          <a:lstStyle/>
          <a:p>
            <a:pPr>
              <a:spcAft>
                <a:spcPts val="600"/>
              </a:spcAft>
            </a:pPr>
            <a:fld id="{86AF8272-6AE4-AD46-B9B5-2FB919EC17D2}" type="slidenum">
              <a:rPr lang="en-DK">
                <a:solidFill>
                  <a:schemeClr val="bg1"/>
                </a:solidFill>
              </a:rPr>
              <a:pPr>
                <a:spcAft>
                  <a:spcPts val="600"/>
                </a:spcAft>
              </a:pPr>
              <a:t>5</a:t>
            </a:fld>
            <a:endParaRPr lang="en-DK">
              <a:solidFill>
                <a:schemeClr val="bg1"/>
              </a:solidFill>
            </a:endParaRPr>
          </a:p>
        </p:txBody>
      </p:sp>
    </p:spTree>
    <p:extLst>
      <p:ext uri="{BB962C8B-B14F-4D97-AF65-F5344CB8AC3E}">
        <p14:creationId xmlns:p14="http://schemas.microsoft.com/office/powerpoint/2010/main" val="153230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D510-EB12-348C-7008-1E25911ED908}"/>
            </a:ext>
          </a:extLst>
        </p:cNvPr>
        <p:cNvGrpSpPr/>
        <p:nvPr/>
      </p:nvGrpSpPr>
      <p:grpSpPr>
        <a:xfrm>
          <a:off x="0" y="0"/>
          <a:ext cx="0" cy="0"/>
          <a:chOff x="0" y="0"/>
          <a:chExt cx="0" cy="0"/>
        </a:xfrm>
      </p:grpSpPr>
      <p:pic>
        <p:nvPicPr>
          <p:cNvPr id="11" name="Picture 4" descr="A purple circle with white text&#10;&#10;Description automatically generated">
            <a:extLst>
              <a:ext uri="{FF2B5EF4-FFF2-40B4-BE49-F238E27FC236}">
                <a16:creationId xmlns:a16="http://schemas.microsoft.com/office/drawing/2014/main" id="{47B15199-B96B-87AE-8819-B47FF27C8060}"/>
              </a:ext>
            </a:extLst>
          </p:cNvPr>
          <p:cNvPicPr>
            <a:picLocks noChangeAspect="1"/>
          </p:cNvPicPr>
          <p:nvPr/>
        </p:nvPicPr>
        <p:blipFill>
          <a:blip r:embed="rId2"/>
          <a:srcRect l="7752" r="7487"/>
          <a:stretch/>
        </p:blipFill>
        <p:spPr>
          <a:xfrm>
            <a:off x="4572000" y="10"/>
            <a:ext cx="4577118" cy="5143490"/>
          </a:xfrm>
          <a:prstGeom prst="rect">
            <a:avLst/>
          </a:prstGeom>
        </p:spPr>
      </p:pic>
      <p:sp>
        <p:nvSpPr>
          <p:cNvPr id="6" name="Slide Number Placeholder 5">
            <a:extLst>
              <a:ext uri="{FF2B5EF4-FFF2-40B4-BE49-F238E27FC236}">
                <a16:creationId xmlns:a16="http://schemas.microsoft.com/office/drawing/2014/main" id="{78F0763A-7E79-7CBA-7706-20824BBAEA0B}"/>
              </a:ext>
            </a:extLst>
          </p:cNvPr>
          <p:cNvSpPr>
            <a:spLocks noGrp="1"/>
          </p:cNvSpPr>
          <p:nvPr>
            <p:ph type="sldNum" sz="quarter" idx="12"/>
          </p:nvPr>
        </p:nvSpPr>
        <p:spPr>
          <a:xfrm>
            <a:off x="6549390" y="4767262"/>
            <a:ext cx="2400300" cy="273844"/>
          </a:xfrm>
        </p:spPr>
        <p:txBody>
          <a:bodyPr>
            <a:normAutofit/>
          </a:bodyPr>
          <a:lstStyle/>
          <a:p>
            <a:pPr>
              <a:spcAft>
                <a:spcPts val="600"/>
              </a:spcAft>
            </a:pPr>
            <a:fld id="{86AF8272-6AE4-AD46-B9B5-2FB919EC17D2}" type="slidenum">
              <a:rPr lang="en-DK" smtClean="0">
                <a:solidFill>
                  <a:srgbClr val="FFFFFF"/>
                </a:solidFill>
              </a:rPr>
              <a:pPr>
                <a:spcAft>
                  <a:spcPts val="600"/>
                </a:spcAft>
              </a:pPr>
              <a:t>6</a:t>
            </a:fld>
            <a:endParaRPr lang="en-DK">
              <a:solidFill>
                <a:srgbClr val="FFFFFF"/>
              </a:solidFill>
            </a:endParaRPr>
          </a:p>
        </p:txBody>
      </p:sp>
      <p:sp>
        <p:nvSpPr>
          <p:cNvPr id="2" name="Title 1">
            <a:extLst>
              <a:ext uri="{FF2B5EF4-FFF2-40B4-BE49-F238E27FC236}">
                <a16:creationId xmlns:a16="http://schemas.microsoft.com/office/drawing/2014/main" id="{39500BD0-82D9-BA04-B8F4-A7340AEE907E}"/>
              </a:ext>
            </a:extLst>
          </p:cNvPr>
          <p:cNvSpPr>
            <a:spLocks noGrp="1"/>
          </p:cNvSpPr>
          <p:nvPr>
            <p:ph type="title"/>
          </p:nvPr>
        </p:nvSpPr>
        <p:spPr>
          <a:xfrm>
            <a:off x="472234" y="636139"/>
            <a:ext cx="3960812" cy="1137935"/>
          </a:xfrm>
        </p:spPr>
        <p:txBody>
          <a:bodyPr anchor="ctr">
            <a:normAutofit/>
          </a:bodyPr>
          <a:lstStyle/>
          <a:p>
            <a:r>
              <a:rPr lang="en-US" dirty="0">
                <a:solidFill>
                  <a:srgbClr val="172B4D"/>
                </a:solidFill>
              </a:rPr>
              <a:t>R</a:t>
            </a:r>
            <a:r>
              <a:rPr lang="en-US" b="0" i="0" dirty="0">
                <a:solidFill>
                  <a:srgbClr val="172B4D"/>
                </a:solidFill>
                <a:effectLst/>
              </a:rPr>
              <a:t>eady to make an impact??!</a:t>
            </a:r>
            <a:br>
              <a:rPr lang="en-US" b="0" i="0" dirty="0">
                <a:solidFill>
                  <a:srgbClr val="172B4D"/>
                </a:solidFill>
                <a:effectLst/>
              </a:rPr>
            </a:br>
            <a:br>
              <a:rPr lang="en-US" b="0" i="0" dirty="0">
                <a:solidFill>
                  <a:srgbClr val="172B4D"/>
                </a:solidFill>
                <a:effectLst/>
              </a:rPr>
            </a:br>
            <a:r>
              <a:rPr lang="en-US" sz="1800" dirty="0"/>
              <a:t>Submit now your video!</a:t>
            </a:r>
            <a:endParaRPr lang="el-GR" sz="1800" dirty="0"/>
          </a:p>
        </p:txBody>
      </p:sp>
      <p:sp>
        <p:nvSpPr>
          <p:cNvPr id="4" name="Content Placeholder 2">
            <a:extLst>
              <a:ext uri="{FF2B5EF4-FFF2-40B4-BE49-F238E27FC236}">
                <a16:creationId xmlns:a16="http://schemas.microsoft.com/office/drawing/2014/main" id="{C1E742E3-BD72-7DE5-7D40-A3F1A55183C5}"/>
              </a:ext>
            </a:extLst>
          </p:cNvPr>
          <p:cNvSpPr>
            <a:spLocks noGrp="1"/>
          </p:cNvSpPr>
          <p:nvPr>
            <p:ph idx="1"/>
          </p:nvPr>
        </p:nvSpPr>
        <p:spPr>
          <a:xfrm>
            <a:off x="663878" y="2202453"/>
            <a:ext cx="3577523" cy="928935"/>
          </a:xfrm>
        </p:spPr>
        <p:txBody>
          <a:bodyPr>
            <a:normAutofit/>
          </a:bodyPr>
          <a:lstStyle/>
          <a:p>
            <a:pPr>
              <a:spcAft>
                <a:spcPts val="600"/>
              </a:spcAft>
            </a:pPr>
            <a:r>
              <a:rPr lang="en-US" dirty="0">
                <a:hlinkClick r:id="rId3"/>
              </a:rPr>
              <a:t>https://eular-it.atlassian.net/helpcenter/emeunet/portal/170/create/10588</a:t>
            </a:r>
            <a:endParaRPr lang="el-GR" dirty="0"/>
          </a:p>
        </p:txBody>
      </p:sp>
    </p:spTree>
    <p:extLst>
      <p:ext uri="{BB962C8B-B14F-4D97-AF65-F5344CB8AC3E}">
        <p14:creationId xmlns:p14="http://schemas.microsoft.com/office/powerpoint/2010/main" val="3472335233"/>
      </p:ext>
    </p:extLst>
  </p:cSld>
  <p:clrMapOvr>
    <a:masterClrMapping/>
  </p:clrMapOvr>
</p:sld>
</file>

<file path=ppt/theme/theme1.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enutzerdefiniertes Design">
  <a:themeElements>
    <a:clrScheme name="PPT_EULAR_EMEUNET">
      <a:dk1>
        <a:srgbClr val="505050"/>
      </a:dk1>
      <a:lt1>
        <a:srgbClr val="FFFFFF"/>
      </a:lt1>
      <a:dk2>
        <a:srgbClr val="000000"/>
      </a:dk2>
      <a:lt2>
        <a:srgbClr val="0057B8"/>
      </a:lt2>
      <a:accent1>
        <a:srgbClr val="7FABE5"/>
      </a:accent1>
      <a:accent2>
        <a:srgbClr val="91117E"/>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39012B4C110B468DFEB9FEEB3E366D" ma:contentTypeVersion="10" ma:contentTypeDescription="Create a new document." ma:contentTypeScope="" ma:versionID="5e2f09717da080a53e377942c5700e1a">
  <xsd:schema xmlns:xsd="http://www.w3.org/2001/XMLSchema" xmlns:xs="http://www.w3.org/2001/XMLSchema" xmlns:p="http://schemas.microsoft.com/office/2006/metadata/properties" xmlns:ns2="e48b4a15-7041-4fb2-981d-7f1bb00b7a6f" targetNamespace="http://schemas.microsoft.com/office/2006/metadata/properties" ma:root="true" ma:fieldsID="93f796b65c4826e8f1119c015b41d8e4" ns2:_="">
    <xsd:import namespace="e48b4a15-7041-4fb2-981d-7f1bb00b7a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b4a15-7041-4fb2-981d-7f1bb00b7a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94C144-7746-4A24-80DA-8B0885033579}">
  <ds:schemaRefs>
    <ds:schemaRef ds:uri="e48b4a15-7041-4fb2-981d-7f1bb00b7a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735E26-643F-431D-A757-DB316F5EC268}">
  <ds:schemaRefs>
    <ds:schemaRef ds:uri="http://schemas.microsoft.com/sharepoint/v3/contenttype/forms"/>
  </ds:schemaRefs>
</ds:datastoreItem>
</file>

<file path=customXml/itemProps3.xml><?xml version="1.0" encoding="utf-8"?>
<ds:datastoreItem xmlns:ds="http://schemas.openxmlformats.org/officeDocument/2006/customXml" ds:itemID="{48330180-F342-458C-A878-7BE1CC46D763}">
  <ds:schemaRefs>
    <ds:schemaRef ds:uri="e48b4a15-7041-4fb2-981d-7f1bb00b7a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2440</TotalTime>
  <Words>349</Words>
  <Application>Microsoft Office PowerPoint</Application>
  <PresentationFormat>On-screen Show (16:9)</PresentationFormat>
  <Paragraphs>57</Paragraphs>
  <Slides>6</Slides>
  <Notes>3</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6</vt:i4>
      </vt:variant>
    </vt:vector>
  </HeadingPairs>
  <TitlesOfParts>
    <vt:vector size="19" baseType="lpstr">
      <vt:lpstr>Arial</vt:lpstr>
      <vt:lpstr>Calibri</vt:lpstr>
      <vt:lpstr>Wingdings</vt:lpstr>
      <vt:lpstr>Benutzerdefiniertes Design</vt:lpstr>
      <vt:lpstr>Benutzerdefiniertes Design</vt:lpstr>
      <vt:lpstr>Benutzerdefiniertes Design</vt:lpstr>
      <vt:lpstr>Benutzerdefiniertes Design</vt:lpstr>
      <vt:lpstr>Benutzerdefiniertes Design</vt:lpstr>
      <vt:lpstr>Benutzerdefiniertes Design</vt:lpstr>
      <vt:lpstr>Benutzerdefiniertes Design</vt:lpstr>
      <vt:lpstr>Benutzerdefiniertes Design</vt:lpstr>
      <vt:lpstr>Benutzerdefiniertes Design</vt:lpstr>
      <vt:lpstr>Benutzerdefiniertes Design</vt:lpstr>
      <vt:lpstr>The rheumatology knowledge transfer contest</vt:lpstr>
      <vt:lpstr>PowerPoint Presentation</vt:lpstr>
      <vt:lpstr>How can you participate?</vt:lpstr>
      <vt:lpstr>PowerPoint Presentation</vt:lpstr>
      <vt:lpstr>How to win (and what)?</vt:lpstr>
      <vt:lpstr>Ready to make an impact??!  Submit now your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Alex Panagiotopoulos</cp:lastModifiedBy>
  <cp:revision>308</cp:revision>
  <cp:lastPrinted>2020-11-26T15:33:48Z</cp:lastPrinted>
  <dcterms:created xsi:type="dcterms:W3CDTF">2020-05-15T07:47:43Z</dcterms:created>
  <dcterms:modified xsi:type="dcterms:W3CDTF">2024-11-14T13:41:30Z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0x0101003F39012B4C110B468DFEB9FEEB3E366D</vt:lpwstr>
  </property>
</Properties>
</file>