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8B"/>
    <a:srgbClr val="687189"/>
    <a:srgbClr val="3E8D7A"/>
    <a:srgbClr val="F7DA09"/>
    <a:srgbClr val="FFDD00"/>
    <a:srgbClr val="E38E6B"/>
    <a:srgbClr val="284F90"/>
    <a:srgbClr val="39B54A"/>
    <a:srgbClr val="94136C"/>
    <a:srgbClr val="005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5"/>
    <p:restoredTop sz="94783"/>
  </p:normalViewPr>
  <p:slideViewPr>
    <p:cSldViewPr snapToObjects="1">
      <p:cViewPr varScale="1">
        <p:scale>
          <a:sx n="108" d="100"/>
          <a:sy n="108" d="100"/>
        </p:scale>
        <p:origin x="70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07/10/2024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40" y="6672"/>
            <a:ext cx="12182117" cy="6849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167" y="2889"/>
            <a:ext cx="12187663" cy="6852215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654019" y="988708"/>
            <a:ext cx="8883962" cy="998544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rgbClr val="00638B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654019" y="1988840"/>
            <a:ext cx="8883962" cy="250033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638B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2666976" y="1987252"/>
            <a:ext cx="6858048" cy="1588"/>
          </a:xfrm>
          <a:prstGeom prst="line">
            <a:avLst/>
          </a:prstGeom>
          <a:ln>
            <a:solidFill>
              <a:srgbClr val="00638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465" y="673"/>
            <a:ext cx="12183071" cy="6849633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199456" y="116632"/>
            <a:ext cx="10825898" cy="6598516"/>
          </a:xfrm>
        </p:spPr>
        <p:txBody>
          <a:bodyPr/>
          <a:lstStyle>
            <a:lvl1pPr>
              <a:defRPr>
                <a:solidFill>
                  <a:srgbClr val="00638B"/>
                </a:solidFill>
              </a:defRPr>
            </a:lvl1pPr>
            <a:lvl2pPr>
              <a:defRPr>
                <a:solidFill>
                  <a:srgbClr val="00638B"/>
                </a:solidFill>
              </a:defRPr>
            </a:lvl2pPr>
            <a:lvl3pPr>
              <a:defRPr>
                <a:solidFill>
                  <a:srgbClr val="00638B"/>
                </a:solidFill>
              </a:defRPr>
            </a:lvl3pPr>
            <a:lvl4pPr>
              <a:defRPr>
                <a:solidFill>
                  <a:srgbClr val="00638B"/>
                </a:solidFill>
              </a:defRPr>
            </a:lvl4pPr>
            <a:lvl5pPr>
              <a:defRPr>
                <a:solidFill>
                  <a:srgbClr val="00638B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24457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07/10/2024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7949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76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rafael</cp:lastModifiedBy>
  <cp:revision>49</cp:revision>
  <dcterms:created xsi:type="dcterms:W3CDTF">2017-06-22T08:28:48Z</dcterms:created>
  <dcterms:modified xsi:type="dcterms:W3CDTF">2024-10-07T04:34:54Z</dcterms:modified>
</cp:coreProperties>
</file>