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62" r:id="rId2"/>
    <p:sldId id="263" r:id="rId3"/>
    <p:sldId id="258" r:id="rId4"/>
    <p:sldId id="264" r:id="rId5"/>
    <p:sldId id="265" r:id="rId6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4D44"/>
    <a:srgbClr val="005B82"/>
    <a:srgbClr val="72C4BD"/>
    <a:srgbClr val="36A9E1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5"/>
    <p:restoredTop sz="94783"/>
  </p:normalViewPr>
  <p:slideViewPr>
    <p:cSldViewPr snapToObjects="1">
      <p:cViewPr varScale="1">
        <p:scale>
          <a:sx n="110" d="100"/>
          <a:sy n="110" d="100"/>
        </p:scale>
        <p:origin x="62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28/05/2023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" y="8260"/>
            <a:ext cx="12176478" cy="68459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" y="3026"/>
            <a:ext cx="12183235" cy="6849725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416811" y="857232"/>
            <a:ext cx="9358378" cy="1200160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rgbClr val="544D44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416811" y="2058980"/>
            <a:ext cx="9358378" cy="272734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544D44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416811" y="2058980"/>
            <a:ext cx="9358378" cy="1588"/>
          </a:xfrm>
          <a:prstGeom prst="line">
            <a:avLst/>
          </a:prstGeom>
          <a:ln>
            <a:solidFill>
              <a:srgbClr val="544D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8" y="0"/>
            <a:ext cx="12197952" cy="6858000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19336" y="1124744"/>
            <a:ext cx="11953328" cy="5590404"/>
          </a:xfrm>
        </p:spPr>
        <p:txBody>
          <a:bodyPr/>
          <a:lstStyle>
            <a:lvl1pPr>
              <a:defRPr>
                <a:solidFill>
                  <a:srgbClr val="544D44"/>
                </a:solidFill>
              </a:defRPr>
            </a:lvl1pPr>
            <a:lvl2pPr>
              <a:defRPr>
                <a:solidFill>
                  <a:srgbClr val="544D44"/>
                </a:solidFill>
              </a:defRPr>
            </a:lvl2pPr>
            <a:lvl3pPr>
              <a:defRPr>
                <a:solidFill>
                  <a:srgbClr val="544D44"/>
                </a:solidFill>
              </a:defRPr>
            </a:lvl3pPr>
            <a:lvl4pPr>
              <a:defRPr>
                <a:solidFill>
                  <a:srgbClr val="544D44"/>
                </a:solidFill>
              </a:defRPr>
            </a:lvl4pPr>
            <a:lvl5pPr>
              <a:defRPr>
                <a:solidFill>
                  <a:srgbClr val="544D44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" y="3026"/>
            <a:ext cx="12183234" cy="6849725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416811" y="857232"/>
            <a:ext cx="9358378" cy="1200160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rgbClr val="544D44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416811" y="2058980"/>
            <a:ext cx="9358378" cy="272734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544D44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416811" y="2058980"/>
            <a:ext cx="9358378" cy="1588"/>
          </a:xfrm>
          <a:prstGeom prst="line">
            <a:avLst/>
          </a:prstGeom>
          <a:ln>
            <a:solidFill>
              <a:srgbClr val="544D4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14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8" y="0"/>
            <a:ext cx="12197952" cy="6857999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19336" y="1124744"/>
            <a:ext cx="11953328" cy="5590404"/>
          </a:xfrm>
        </p:spPr>
        <p:txBody>
          <a:bodyPr/>
          <a:lstStyle>
            <a:lvl1pPr>
              <a:defRPr>
                <a:solidFill>
                  <a:srgbClr val="544D44"/>
                </a:solidFill>
              </a:defRPr>
            </a:lvl1pPr>
            <a:lvl2pPr>
              <a:defRPr>
                <a:solidFill>
                  <a:srgbClr val="544D44"/>
                </a:solidFill>
              </a:defRPr>
            </a:lvl2pPr>
            <a:lvl3pPr>
              <a:defRPr>
                <a:solidFill>
                  <a:srgbClr val="544D44"/>
                </a:solidFill>
              </a:defRPr>
            </a:lvl3pPr>
            <a:lvl4pPr>
              <a:defRPr>
                <a:solidFill>
                  <a:srgbClr val="544D44"/>
                </a:solidFill>
              </a:defRPr>
            </a:lvl4pPr>
            <a:lvl5pPr>
              <a:defRPr>
                <a:solidFill>
                  <a:srgbClr val="544D44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04059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28/05/2023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1" r:id="rId3"/>
    <p:sldLayoutId id="2147483653" r:id="rId4"/>
    <p:sldLayoutId id="2147483654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14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4417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rafaelrv2023@outlook.es</cp:lastModifiedBy>
  <cp:revision>43</cp:revision>
  <dcterms:created xsi:type="dcterms:W3CDTF">2017-06-22T08:28:48Z</dcterms:created>
  <dcterms:modified xsi:type="dcterms:W3CDTF">2023-05-28T21:08:44Z</dcterms:modified>
</cp:coreProperties>
</file>