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62" r:id="rId2"/>
    <p:sldId id="263" r:id="rId3"/>
    <p:sldId id="264" r:id="rId4"/>
    <p:sldId id="258" r:id="rId5"/>
  </p:sldIdLst>
  <p:sldSz cx="12192000" cy="6858000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82"/>
    <a:srgbClr val="72C4BD"/>
    <a:srgbClr val="36A9E1"/>
    <a:srgbClr val="FFDD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15"/>
    <p:restoredTop sz="94783"/>
  </p:normalViewPr>
  <p:slideViewPr>
    <p:cSldViewPr snapToObjects="1">
      <p:cViewPr varScale="1">
        <p:scale>
          <a:sx n="110" d="100"/>
          <a:sy n="110" d="100"/>
        </p:scale>
        <p:origin x="-588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AAB59-F9DF-864B-845E-1DC0497DC080}" type="datetimeFigureOut">
              <a:rPr lang="es-ES_tradnl" smtClean="0"/>
              <a:pPr/>
              <a:t>25/11/2022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5EE73-7DFF-8348-831F-40143081343F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499887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" y="8260"/>
            <a:ext cx="12185389" cy="68459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0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83" y="1075"/>
            <a:ext cx="12183231" cy="6853625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1416811" y="857232"/>
            <a:ext cx="9358378" cy="1200160"/>
          </a:xfrm>
        </p:spPr>
        <p:txBody>
          <a:bodyPr anchor="b" anchorCtr="0">
            <a:normAutofit/>
          </a:bodyPr>
          <a:lstStyle>
            <a:lvl1pPr>
              <a:defRPr sz="52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s-ES_tradnl" dirty="0"/>
              <a:t>Clic para editar título</a:t>
            </a:r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1416811" y="2058980"/>
            <a:ext cx="9358378" cy="2727342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  <p:cxnSp>
        <p:nvCxnSpPr>
          <p:cNvPr id="9" name="Conector recto 8"/>
          <p:cNvCxnSpPr/>
          <p:nvPr userDrawn="1"/>
        </p:nvCxnSpPr>
        <p:spPr>
          <a:xfrm>
            <a:off x="1416811" y="2058980"/>
            <a:ext cx="9358378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0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83" y="1075"/>
            <a:ext cx="12183231" cy="6853624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1416811" y="857232"/>
            <a:ext cx="9358378" cy="1200160"/>
          </a:xfrm>
        </p:spPr>
        <p:txBody>
          <a:bodyPr anchor="b" anchorCtr="0">
            <a:normAutofit/>
          </a:bodyPr>
          <a:lstStyle>
            <a:lvl1pPr>
              <a:defRPr sz="52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s-ES_tradnl" dirty="0"/>
              <a:t>Clic para editar título</a:t>
            </a:r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1416811" y="2058980"/>
            <a:ext cx="9358378" cy="2727342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  <p:cxnSp>
        <p:nvCxnSpPr>
          <p:cNvPr id="9" name="Conector recto 8"/>
          <p:cNvCxnSpPr/>
          <p:nvPr userDrawn="1"/>
        </p:nvCxnSpPr>
        <p:spPr>
          <a:xfrm>
            <a:off x="1416811" y="2058980"/>
            <a:ext cx="9358378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19802" y="0"/>
            <a:ext cx="12206879" cy="6857997"/>
          </a:xfrm>
          <a:prstGeom prst="rect">
            <a:avLst/>
          </a:prstGeom>
        </p:spPr>
      </p:pic>
      <p:sp>
        <p:nvSpPr>
          <p:cNvPr id="8" name="Marcador de contenido 2"/>
          <p:cNvSpPr>
            <a:spLocks noGrp="1"/>
          </p:cNvSpPr>
          <p:nvPr>
            <p:ph idx="1"/>
          </p:nvPr>
        </p:nvSpPr>
        <p:spPr>
          <a:xfrm>
            <a:off x="1523968" y="857232"/>
            <a:ext cx="10501386" cy="5857916"/>
          </a:xfrm>
        </p:spPr>
        <p:txBody>
          <a:bodyPr/>
          <a:lstStyle>
            <a:lvl1pPr>
              <a:defRPr>
                <a:solidFill>
                  <a:srgbClr val="005B82"/>
                </a:solidFill>
              </a:defRPr>
            </a:lvl1pPr>
            <a:lvl2pPr>
              <a:defRPr>
                <a:solidFill>
                  <a:srgbClr val="005B82"/>
                </a:solidFill>
              </a:defRPr>
            </a:lvl2pPr>
            <a:lvl3pPr>
              <a:defRPr>
                <a:solidFill>
                  <a:srgbClr val="005B82"/>
                </a:solidFill>
              </a:defRPr>
            </a:lvl3pPr>
            <a:lvl4pPr>
              <a:defRPr>
                <a:solidFill>
                  <a:srgbClr val="005B82"/>
                </a:solidFill>
              </a:defRPr>
            </a:lvl4pPr>
            <a:lvl5pPr>
              <a:defRPr>
                <a:solidFill>
                  <a:srgbClr val="005B82"/>
                </a:solidFill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FA4B7-807D-E243-A117-401E887A9947}" type="datetimeFigureOut">
              <a:rPr lang="es-ES_tradnl" smtClean="0"/>
              <a:pPr/>
              <a:t>25/11/2022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7386E-7B36-054A-9C76-F8C9D8C54AF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3" r:id="rId3"/>
    <p:sldLayoutId id="2147483651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60078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0</Words>
  <Application>Microsoft Office PowerPoint</Application>
  <PresentationFormat>Personalizado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Company>76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Clemente García</dc:creator>
  <cp:lastModifiedBy>usuario</cp:lastModifiedBy>
  <cp:revision>47</cp:revision>
  <dcterms:created xsi:type="dcterms:W3CDTF">2017-06-22T08:28:48Z</dcterms:created>
  <dcterms:modified xsi:type="dcterms:W3CDTF">2022-11-25T13:53:21Z</dcterms:modified>
</cp:coreProperties>
</file>