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6"/>
  </p:handoutMasterIdLst>
  <p:sldIdLst>
    <p:sldId id="262" r:id="rId2"/>
    <p:sldId id="263" r:id="rId3"/>
    <p:sldId id="264" r:id="rId4"/>
    <p:sldId id="258" r:id="rId5"/>
  </p:sldIdLst>
  <p:sldSz cx="12192000" cy="6858000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B82"/>
    <a:srgbClr val="72C4BD"/>
    <a:srgbClr val="36A9E1"/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5"/>
    <p:restoredTop sz="94783"/>
  </p:normalViewPr>
  <p:slideViewPr>
    <p:cSldViewPr snapToObjects="1">
      <p:cViewPr varScale="1">
        <p:scale>
          <a:sx n="110" d="100"/>
          <a:sy n="110" d="100"/>
        </p:scale>
        <p:origin x="624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AAB59-F9DF-864B-845E-1DC0497DC080}" type="datetimeFigureOut">
              <a:rPr lang="es-ES_tradnl" smtClean="0"/>
              <a:pPr/>
              <a:t>13/03/2023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EE73-7DFF-8348-831F-40143081343F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9887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" y="8260"/>
            <a:ext cx="12176475" cy="6845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" y="3026"/>
            <a:ext cx="12183233" cy="6849723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1271464" y="1772816"/>
            <a:ext cx="9289032" cy="1200161"/>
          </a:xfrm>
        </p:spPr>
        <p:txBody>
          <a:bodyPr anchor="b" anchorCtr="0">
            <a:normAutofit/>
          </a:bodyPr>
          <a:lstStyle>
            <a:lvl1pPr>
              <a:defRPr sz="5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1271465" y="2974564"/>
            <a:ext cx="9289031" cy="2110620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1271464" y="2976152"/>
            <a:ext cx="9289032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" y="3026"/>
            <a:ext cx="12183231" cy="6849722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495600" y="1700808"/>
            <a:ext cx="7200800" cy="1200160"/>
          </a:xfrm>
        </p:spPr>
        <p:txBody>
          <a:bodyPr anchor="b" anchorCtr="0">
            <a:normAutofit/>
          </a:bodyPr>
          <a:lstStyle>
            <a:lvl1pPr>
              <a:defRPr sz="5200" b="1">
                <a:solidFill>
                  <a:schemeClr val="bg1"/>
                </a:solidFill>
                <a:effectLst/>
              </a:defRPr>
            </a:lvl1pPr>
          </a:lstStyle>
          <a:p>
            <a:r>
              <a:rPr lang="es-ES_tradnl" dirty="0"/>
              <a:t>Clic para editar título</a:t>
            </a:r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495599" y="2902556"/>
            <a:ext cx="7200801" cy="2727342"/>
          </a:xfrm>
          <a:effectLst/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/>
              <a:t>Haga clic para modificar el estilo de subtítulo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2495600" y="2900968"/>
            <a:ext cx="720080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337" y="0"/>
            <a:ext cx="12197949" cy="6857998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idx="1"/>
          </p:nvPr>
        </p:nvSpPr>
        <p:spPr>
          <a:xfrm>
            <a:off x="142991" y="857232"/>
            <a:ext cx="11906018" cy="5857916"/>
          </a:xfrm>
        </p:spPr>
        <p:txBody>
          <a:bodyPr/>
          <a:lstStyle>
            <a:lvl1pPr>
              <a:defRPr>
                <a:solidFill>
                  <a:srgbClr val="005B82"/>
                </a:solidFill>
              </a:defRPr>
            </a:lvl1pPr>
            <a:lvl2pPr>
              <a:defRPr>
                <a:solidFill>
                  <a:srgbClr val="005B82"/>
                </a:solidFill>
              </a:defRPr>
            </a:lvl2pPr>
            <a:lvl3pPr>
              <a:defRPr>
                <a:solidFill>
                  <a:srgbClr val="005B82"/>
                </a:solidFill>
              </a:defRPr>
            </a:lvl3pPr>
            <a:lvl4pPr>
              <a:defRPr>
                <a:solidFill>
                  <a:srgbClr val="005B82"/>
                </a:solidFill>
              </a:defRPr>
            </a:lvl4pPr>
            <a:lvl5pPr>
              <a:defRPr>
                <a:solidFill>
                  <a:srgbClr val="005B82"/>
                </a:solidFill>
              </a:defRPr>
            </a:lvl5pPr>
          </a:lstStyle>
          <a:p>
            <a:pPr lvl="0"/>
            <a:r>
              <a:rPr lang="es-ES_tradnl" dirty="0"/>
              <a:t>Haga clic para modificar el estilo de texto del patrón</a:t>
            </a:r>
          </a:p>
          <a:p>
            <a:pPr lvl="1"/>
            <a:r>
              <a:rPr lang="es-ES_tradnl" dirty="0"/>
              <a:t>Segundo nivel</a:t>
            </a:r>
          </a:p>
          <a:p>
            <a:pPr lvl="2"/>
            <a:r>
              <a:rPr lang="es-ES_tradnl" dirty="0"/>
              <a:t>Tercer nivel</a:t>
            </a:r>
          </a:p>
          <a:p>
            <a:pPr lvl="3"/>
            <a:r>
              <a:rPr lang="es-ES_tradnl" dirty="0"/>
              <a:t>Cuarto nivel</a:t>
            </a:r>
          </a:p>
          <a:p>
            <a:pPr lvl="4"/>
            <a:r>
              <a:rPr lang="es-ES_tradnl" dirty="0"/>
              <a:t>Quinto nivel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FA4B7-807D-E243-A117-401E887A9947}" type="datetimeFigureOut">
              <a:rPr lang="es-ES_tradnl" smtClean="0"/>
              <a:pPr/>
              <a:t>13/03/2023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7386E-7B36-054A-9C76-F8C9D8C54AF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49" r:id="rId2"/>
    <p:sldLayoutId id="2147483653" r:id="rId3"/>
    <p:sldLayoutId id="2147483651" r:id="rId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78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0</Words>
  <Application>Microsoft Office PowerPoint</Application>
  <PresentationFormat>Panorámica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76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Clemente García</dc:creator>
  <cp:lastModifiedBy>rafaelrv2023@outlook.es</cp:lastModifiedBy>
  <cp:revision>45</cp:revision>
  <dcterms:created xsi:type="dcterms:W3CDTF">2017-06-22T08:28:48Z</dcterms:created>
  <dcterms:modified xsi:type="dcterms:W3CDTF">2023-03-13T06:48:43Z</dcterms:modified>
</cp:coreProperties>
</file>