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2" r:id="rId2"/>
    <p:sldId id="263" r:id="rId3"/>
    <p:sldId id="258" r:id="rId4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82"/>
    <a:srgbClr val="72C4BD"/>
    <a:srgbClr val="36A9E1"/>
    <a:srgbClr val="FFDD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15"/>
    <p:restoredTop sz="94783"/>
  </p:normalViewPr>
  <p:slideViewPr>
    <p:cSldViewPr snapToObjects="1">
      <p:cViewPr varScale="1">
        <p:scale>
          <a:sx n="110" d="100"/>
          <a:sy n="110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30/06/2022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8260"/>
            <a:ext cx="12185393" cy="68459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1" y="1075"/>
            <a:ext cx="12183235" cy="6853627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416811" y="857232"/>
            <a:ext cx="9358378" cy="1200160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416811" y="2058980"/>
            <a:ext cx="9358378" cy="2727342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416811" y="2058980"/>
            <a:ext cx="9358378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803" y="0"/>
            <a:ext cx="12206882" cy="6858000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523968" y="857232"/>
            <a:ext cx="10501386" cy="5857916"/>
          </a:xfrm>
        </p:spPr>
        <p:txBody>
          <a:bodyPr/>
          <a:lstStyle>
            <a:lvl1pPr>
              <a:defRPr>
                <a:solidFill>
                  <a:srgbClr val="005B82"/>
                </a:solidFill>
              </a:defRPr>
            </a:lvl1pPr>
            <a:lvl2pPr>
              <a:defRPr>
                <a:solidFill>
                  <a:srgbClr val="005B82"/>
                </a:solidFill>
              </a:defRPr>
            </a:lvl2pPr>
            <a:lvl3pPr>
              <a:defRPr>
                <a:solidFill>
                  <a:srgbClr val="005B82"/>
                </a:solidFill>
              </a:defRPr>
            </a:lvl3pPr>
            <a:lvl4pPr>
              <a:defRPr>
                <a:solidFill>
                  <a:srgbClr val="005B82"/>
                </a:solidFill>
              </a:defRPr>
            </a:lvl4pPr>
            <a:lvl5pPr>
              <a:defRPr>
                <a:solidFill>
                  <a:srgbClr val="005B82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30/06/2022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0</Words>
  <Application>Microsoft Office PowerPoint</Application>
  <PresentationFormat>Personalizado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76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usuario</cp:lastModifiedBy>
  <cp:revision>41</cp:revision>
  <dcterms:created xsi:type="dcterms:W3CDTF">2017-06-22T08:28:48Z</dcterms:created>
  <dcterms:modified xsi:type="dcterms:W3CDTF">2022-06-30T12:31:38Z</dcterms:modified>
</cp:coreProperties>
</file>