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68" r:id="rId4"/>
    <p:sldId id="258" r:id="rId5"/>
    <p:sldId id="266" r:id="rId6"/>
    <p:sldId id="267" r:id="rId7"/>
    <p:sldId id="265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932"/>
    <a:srgbClr val="015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3"/>
    <p:restoredTop sz="94647"/>
  </p:normalViewPr>
  <p:slideViewPr>
    <p:cSldViewPr snapToGrid="0" snapToObjects="1">
      <p:cViewPr varScale="1">
        <p:scale>
          <a:sx n="106" d="100"/>
          <a:sy n="106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74C17FA-320B-F445-8FFC-2CB3D98F7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4940" y="-78376"/>
            <a:ext cx="12376593" cy="69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6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AFF4060-96D0-5D48-875E-19CA43C9B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6127" y="-37555"/>
            <a:ext cx="12305211" cy="69216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7097B4-3EC0-8C4F-B13A-34617EF19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5427" y="2190748"/>
            <a:ext cx="6050874" cy="2825068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rgbClr val="CEB93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5AD313-4F26-1646-B23B-6F07E2CC2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4" y="5351325"/>
            <a:ext cx="10484426" cy="66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8D78BB-22DA-944B-9640-4F90F8BD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02F-C713-D840-ACF4-6A5F82F5ED9F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98B274-2D97-C445-8A71-EE39B669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BABD25-D955-AC48-B783-4854ABFA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AC-8845-C541-99BA-3BCB0CE39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29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AFF4060-96D0-5D48-875E-19CA43C9B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6127" y="-52251"/>
            <a:ext cx="12331337" cy="693637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7097B4-3EC0-8C4F-B13A-34617EF19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954" y="323082"/>
            <a:ext cx="4637315" cy="2825068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CEB93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5AD313-4F26-1646-B23B-6F07E2CC2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954" y="3602038"/>
            <a:ext cx="11082346" cy="66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8D78BB-22DA-944B-9640-4F90F8BD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02F-C713-D840-ACF4-6A5F82F5ED9F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98B274-2D97-C445-8A71-EE39B669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BABD25-D955-AC48-B783-4854ABFA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AC-8845-C541-99BA-3BCB0CE39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32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1271B-F636-6A4B-9EF9-641DE545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20675"/>
            <a:ext cx="10418025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DC3CB-25F7-AE4F-B4BF-5D3531CF8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825625"/>
            <a:ext cx="10073639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C6E60D-F2DD-864C-8762-E1157DD9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02F-C713-D840-ACF4-6A5F82F5ED9F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DD7D12-7FDE-DF45-9C85-2F6AD403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676A85-7792-6846-A5F3-3C874DAC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AC-8845-C541-99BA-3BCB0CE39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56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DD8FC-ED17-E048-B981-923B69D0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989" y="254414"/>
            <a:ext cx="10486311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A0C2CE-7906-B446-AF2D-8D05BD54D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9989" y="1825625"/>
            <a:ext cx="4809811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2422A3-D545-634C-A084-7B5F78D99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62CA9E-BE54-CE44-BEAB-B42D3990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02F-C713-D840-ACF4-6A5F82F5ED9F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0AFB8E-3949-6F44-B8FF-27A1D161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B0BA0D-AFCE-6E4A-8407-7D91925A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AC-8845-C541-99BA-3BCB0CE39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45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8609A-9405-E041-9CCC-288F201D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123" y="321409"/>
            <a:ext cx="1049117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89E2FC-20A3-7F49-93DF-B1526B9E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02F-C713-D840-ACF4-6A5F82F5ED9F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1CF964-A9D9-CC46-AFDF-CC1BFE14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6419C2-3320-3344-803C-82B82BEE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AC-8845-C541-99BA-3BCB0CE39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72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9621B-A7D1-5A4A-97F5-C7E0531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123" y="457200"/>
            <a:ext cx="50941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1AA994-7CA6-584C-A983-B968F93CB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47308" y="457201"/>
            <a:ext cx="4608079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B373B2-12A0-9741-B0D0-1D4298434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7122" y="2258185"/>
            <a:ext cx="5094195" cy="36028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373887-A06B-894C-A338-DE5C0EDB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02F-C713-D840-ACF4-6A5F82F5ED9F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E3E904-17A5-7445-92DC-667BF468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37672E-5EFA-DE45-BAE9-4271E3E3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3AC-8845-C541-99BA-3BCB0CE39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83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46DD01-E022-BA4D-BF0E-27135BD8E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542" b="5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A734052-E706-F149-87BD-6AEE1BF5970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-19803" y="-30641"/>
            <a:ext cx="1231677" cy="6928188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AC998C-4D9F-F043-8327-66C9161D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4" y="248194"/>
            <a:ext cx="10486311" cy="1417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259B31-E23C-2C49-8062-2B66F96D5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1874" y="1825625"/>
            <a:ext cx="104863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8A740F-30DD-B14E-BCA8-F346A30F8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1874" y="6337391"/>
            <a:ext cx="1714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202F-C713-D840-ACF4-6A5F82F5ED9F}" type="datetimeFigureOut">
              <a:rPr lang="es-ES" smtClean="0"/>
              <a:t>04/02/2021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BA132-AFB2-214A-80A4-70C828037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CDE1D-C67D-DA46-AFBD-794078420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31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33AC-8845-C541-99BA-3BCB0CE394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57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61" r:id="rId3"/>
    <p:sldLayoutId id="2147483650" r:id="rId4"/>
    <p:sldLayoutId id="2147483652" r:id="rId5"/>
    <p:sldLayoutId id="2147483654" r:id="rId6"/>
    <p:sldLayoutId id="2147483657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1597E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4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FF63B-CC88-8049-9EF4-F79C961A33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1F1653-1EA1-094C-A7A0-C68F6E91E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40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F4E6111-FF21-704F-BE09-568D4EC4D9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ADF737D-BD60-F74C-BB4E-4F842D0681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76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F4841-6B45-2B4D-915B-5B078943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2FFF76-ED93-A54C-91DA-74F68160F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70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E742C-CEDF-7644-BCD3-252DB920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47371E-E5BE-7B4A-9C54-093C407DA4B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390C65-0F39-3649-AB26-25AB72398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771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17937-FCD2-5940-BA46-6FD31F27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E1CC29-E881-8741-9672-601CDA7E7A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A74AC9-47D3-A542-97CE-240340D9C8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067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795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 Light</vt:lpstr>
      <vt:lpstr>Roboto Slab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Rocío Bravo Santos</dc:creator>
  <cp:keywords/>
  <dc:description/>
  <cp:lastModifiedBy>Rocío Bravo Santos</cp:lastModifiedBy>
  <cp:revision>18</cp:revision>
  <dcterms:created xsi:type="dcterms:W3CDTF">2020-02-12T20:40:22Z</dcterms:created>
  <dcterms:modified xsi:type="dcterms:W3CDTF">2021-02-04T07:24:53Z</dcterms:modified>
  <cp:category/>
</cp:coreProperties>
</file>