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63" r:id="rId2"/>
    <p:sldId id="264" r:id="rId3"/>
    <p:sldId id="265" r:id="rId4"/>
    <p:sldId id="258" r:id="rId5"/>
    <p:sldId id="262" r:id="rId6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72C4BD"/>
    <a:srgbClr val="36A9E1"/>
    <a:srgbClr val="FFD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5"/>
    <p:restoredTop sz="94783"/>
  </p:normalViewPr>
  <p:slideViewPr>
    <p:cSldViewPr snapToObjects="1">
      <p:cViewPr varScale="1">
        <p:scale>
          <a:sx n="110" d="100"/>
          <a:sy n="110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AAB59-F9DF-864B-845E-1DC0497DC080}" type="datetimeFigureOut">
              <a:rPr lang="es-ES_tradnl" smtClean="0"/>
              <a:pPr/>
              <a:t>22/09/2020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EE73-7DFF-8348-831F-40143081343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49988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937"/>
            <a:ext cx="12191997" cy="685612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238216" y="800080"/>
            <a:ext cx="9715568" cy="1200160"/>
          </a:xfrm>
        </p:spPr>
        <p:txBody>
          <a:bodyPr anchor="b" anchorCtr="0">
            <a:normAutofit/>
          </a:bodyPr>
          <a:lstStyle>
            <a:lvl1pPr>
              <a:defRPr sz="5200" b="1">
                <a:solidFill>
                  <a:srgbClr val="72C4BD"/>
                </a:solidFill>
                <a:effectLst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238216" y="2001828"/>
            <a:ext cx="9715568" cy="285593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2666976" y="2000240"/>
            <a:ext cx="685804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938"/>
            <a:ext cx="12191997" cy="685612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238216" y="800080"/>
            <a:ext cx="9715568" cy="1200160"/>
          </a:xfrm>
        </p:spPr>
        <p:txBody>
          <a:bodyPr anchor="b" anchorCtr="0">
            <a:normAutofit/>
          </a:bodyPr>
          <a:lstStyle>
            <a:lvl1pPr>
              <a:defRPr sz="5200" b="1">
                <a:solidFill>
                  <a:srgbClr val="005B82"/>
                </a:solidFill>
                <a:effectLst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238216" y="2001828"/>
            <a:ext cx="9715568" cy="285593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2C4BD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cxnSp>
        <p:nvCxnSpPr>
          <p:cNvPr id="12" name="Conector recto 8"/>
          <p:cNvCxnSpPr/>
          <p:nvPr userDrawn="1"/>
        </p:nvCxnSpPr>
        <p:spPr>
          <a:xfrm>
            <a:off x="2666976" y="2000240"/>
            <a:ext cx="6858048" cy="1588"/>
          </a:xfrm>
          <a:prstGeom prst="line">
            <a:avLst/>
          </a:prstGeom>
          <a:ln>
            <a:solidFill>
              <a:srgbClr val="72C4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937"/>
            <a:ext cx="12191997" cy="685612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238216" y="800080"/>
            <a:ext cx="9715568" cy="1200160"/>
          </a:xfrm>
        </p:spPr>
        <p:txBody>
          <a:bodyPr anchor="b" anchorCtr="0">
            <a:normAutofit/>
          </a:bodyPr>
          <a:lstStyle>
            <a:lvl1pPr>
              <a:defRPr sz="5200" b="1">
                <a:solidFill>
                  <a:srgbClr val="005B82"/>
                </a:solidFill>
                <a:effectLst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238216" y="2001828"/>
            <a:ext cx="9715568" cy="285593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cxnSp>
        <p:nvCxnSpPr>
          <p:cNvPr id="12" name="Conector recto 8"/>
          <p:cNvCxnSpPr/>
          <p:nvPr userDrawn="1"/>
        </p:nvCxnSpPr>
        <p:spPr>
          <a:xfrm>
            <a:off x="2666976" y="2000240"/>
            <a:ext cx="685804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467"/>
            <a:ext cx="12175313" cy="6846743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238216" y="357166"/>
            <a:ext cx="10709276" cy="6286544"/>
          </a:xfrm>
        </p:spPr>
        <p:txBody>
          <a:bodyPr/>
          <a:lstStyle>
            <a:lvl1pPr>
              <a:defRPr>
                <a:solidFill>
                  <a:srgbClr val="005B82"/>
                </a:solidFill>
              </a:defRPr>
            </a:lvl1pPr>
            <a:lvl2pPr>
              <a:defRPr>
                <a:solidFill>
                  <a:srgbClr val="005B82"/>
                </a:solidFill>
              </a:defRPr>
            </a:lvl2pPr>
            <a:lvl3pPr>
              <a:defRPr>
                <a:solidFill>
                  <a:srgbClr val="005B82"/>
                </a:solidFill>
              </a:defRPr>
            </a:lvl3pPr>
            <a:lvl4pPr>
              <a:defRPr>
                <a:solidFill>
                  <a:srgbClr val="005B82"/>
                </a:solidFill>
              </a:defRPr>
            </a:lvl4pPr>
            <a:lvl5pPr>
              <a:defRPr>
                <a:solidFill>
                  <a:srgbClr val="005B82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" y="0"/>
            <a:ext cx="12191046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A4B7-807D-E243-A117-401E887A9947}" type="datetimeFigureOut">
              <a:rPr lang="es-ES_tradnl" smtClean="0"/>
              <a:pPr/>
              <a:t>22/09/2020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386E-7B36-054A-9C76-F8C9D8C54AF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1" r:id="rId4"/>
    <p:sldLayoutId id="214748365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0786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Personalizado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76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Clemente García</dc:creator>
  <cp:lastModifiedBy>usuario</cp:lastModifiedBy>
  <cp:revision>30</cp:revision>
  <dcterms:created xsi:type="dcterms:W3CDTF">2017-06-22T08:28:48Z</dcterms:created>
  <dcterms:modified xsi:type="dcterms:W3CDTF">2020-09-22T16:05:05Z</dcterms:modified>
</cp:coreProperties>
</file>