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58" r:id="rId2"/>
    <p:sldId id="263" r:id="rId3"/>
    <p:sldId id="262" r:id="rId4"/>
  </p:sldIdLst>
  <p:sldSz cx="12192000" cy="6858000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BA5"/>
    <a:srgbClr val="7F427B"/>
    <a:srgbClr val="005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5"/>
    <p:restoredTop sz="94783"/>
  </p:normalViewPr>
  <p:slideViewPr>
    <p:cSldViewPr snapToObjects="1">
      <p:cViewPr varScale="1">
        <p:scale>
          <a:sx n="202" d="100"/>
          <a:sy n="202" d="100"/>
        </p:scale>
        <p:origin x="-104" y="-2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AAB59-F9DF-864B-845E-1DC0497DC080}" type="datetimeFigureOut">
              <a:rPr lang="es-ES_tradnl" smtClean="0"/>
              <a:pPr/>
              <a:t>8/11/18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EE73-7DFF-8348-831F-40143081343F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988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S020_PatronDiaposPortada1.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" y="0"/>
            <a:ext cx="12186972" cy="685495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797696" y="3789040"/>
            <a:ext cx="7842920" cy="1440160"/>
          </a:xfrm>
        </p:spPr>
        <p:txBody>
          <a:bodyPr anchor="b">
            <a:normAutofit/>
          </a:bodyPr>
          <a:lstStyle>
            <a:lvl1pPr algn="l">
              <a:defRPr sz="5200" b="1">
                <a:solidFill>
                  <a:srgbClr val="7F427B"/>
                </a:solidFill>
                <a:effectLst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797696" y="5254370"/>
            <a:ext cx="7842920" cy="792088"/>
          </a:xfrm>
          <a:effectLst/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rgbClr val="7F427B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</a:t>
            </a:r>
            <a:r>
              <a:rPr lang="es-ES_tradnl" dirty="0"/>
              <a:t>clic para modificar el estilo 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de </a:t>
            </a:r>
            <a:r>
              <a:rPr lang="es-ES_tradnl" dirty="0"/>
              <a:t>subtítulo del </a:t>
            </a:r>
            <a:r>
              <a:rPr lang="es-ES_tradnl" dirty="0" smtClean="0"/>
              <a:t>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S020_PatronDiaposFondo1.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" y="-2843"/>
            <a:ext cx="12197080" cy="6860638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063552" y="404664"/>
            <a:ext cx="9649072" cy="5688632"/>
          </a:xfr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</a:t>
            </a:r>
            <a:r>
              <a:rPr lang="es-ES_tradnl" dirty="0" smtClean="0"/>
              <a:t>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</a:t>
            </a:r>
            <a:r>
              <a:rPr lang="es-ES_tradnl" dirty="0"/>
              <a:t>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1910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S020_PatronDiaposFin1.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" y="0"/>
            <a:ext cx="12186972" cy="68549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A4B7-807D-E243-A117-401E887A9947}" type="datetimeFigureOut">
              <a:rPr lang="es-ES_tradnl" smtClean="0"/>
              <a:pPr/>
              <a:t>8/11/18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386E-7B36-054A-9C76-F8C9D8C54AF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137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786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Macintosh PowerPoint</Application>
  <PresentationFormat>Personalizado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76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Clemente García</dc:creator>
  <cp:lastModifiedBy>Carlos</cp:lastModifiedBy>
  <cp:revision>20</cp:revision>
  <dcterms:created xsi:type="dcterms:W3CDTF">2017-06-22T08:28:48Z</dcterms:created>
  <dcterms:modified xsi:type="dcterms:W3CDTF">2018-11-08T10:48:29Z</dcterms:modified>
</cp:coreProperties>
</file>