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4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handoutMasterIdLst>
    <p:handoutMasterId r:id="rId6"/>
  </p:handout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8525"/>
    <p:restoredTop sz="94643"/>
  </p:normalViewPr>
  <p:slideViewPr>
    <p:cSldViewPr snapToObjects="1">
      <p:cViewPr varScale="1">
        <p:scale>
          <a:sx n="136" d="100"/>
          <a:sy n="136" d="100"/>
        </p:scale>
        <p:origin x="-160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AAB59-F9DF-864B-845E-1DC0497DC080}" type="datetimeFigureOut">
              <a:rPr lang="es-ES_tradnl" smtClean="0"/>
              <a:pPr/>
              <a:t>19/10/17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EE73-7DFF-8348-831F-40143081343F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988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" y="0"/>
            <a:ext cx="12188385" cy="685799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914400" y="685801"/>
            <a:ext cx="10363200" cy="2514599"/>
          </a:xfrm>
        </p:spPr>
        <p:txBody>
          <a:bodyPr anchor="b">
            <a:normAutofit/>
          </a:bodyPr>
          <a:lstStyle>
            <a:lvl1pPr>
              <a:defRPr sz="5200" b="1"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10363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1F497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914400" y="3200400"/>
            <a:ext cx="103632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795"/>
            <a:ext cx="12192000" cy="6860032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" y="3209925"/>
            <a:ext cx="11326284" cy="1362075"/>
          </a:xfr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t"/>
          <a:lstStyle>
            <a:lvl1pPr algn="r">
              <a:defRPr sz="4000" b="1" cap="all">
                <a:solidFill>
                  <a:srgbClr val="1F497D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idx="1"/>
          </p:nvPr>
        </p:nvSpPr>
        <p:spPr>
          <a:xfrm>
            <a:off x="1" y="1533525"/>
            <a:ext cx="11326284" cy="1500187"/>
          </a:xfrm>
          <a:noFill/>
          <a:ln w="0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b"/>
          <a:lstStyle>
            <a:lvl1pPr marL="0" indent="0" algn="r">
              <a:buNone/>
              <a:defRPr sz="2000">
                <a:solidFill>
                  <a:srgbClr val="1F497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" y="0"/>
            <a:ext cx="12188385" cy="6857997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422400" y="152400"/>
            <a:ext cx="10566400" cy="647700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" y="0"/>
            <a:ext cx="12188385" cy="685799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A4B7-807D-E243-A117-401E887A9947}" type="datetimeFigureOut">
              <a:rPr lang="es-ES_tradnl" smtClean="0"/>
              <a:pPr/>
              <a:t>19/10/17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386E-7B36-054A-9C76-F8C9D8C54AF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Macintosh PowerPoint</Application>
  <PresentationFormat>Personalizado</PresentationFormat>
  <Paragraphs>0</Paragraphs>
  <Slides>4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Company>76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Clemente García</dc:creator>
  <cp:lastModifiedBy>Clemente García</cp:lastModifiedBy>
  <cp:revision>14</cp:revision>
  <dcterms:created xsi:type="dcterms:W3CDTF">2017-10-19T14:55:32Z</dcterms:created>
  <dcterms:modified xsi:type="dcterms:W3CDTF">2017-10-19T14:56:29Z</dcterms:modified>
</cp:coreProperties>
</file>