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8" r:id="rId4"/>
    <p:sldId id="261" r:id="rId5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4092015_SER AR VALENCIA PPT_v01_Mesa de trabajo 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514599"/>
          </a:xfrm>
        </p:spPr>
        <p:txBody>
          <a:bodyPr anchor="b">
            <a:normAutofit/>
          </a:bodyPr>
          <a:lstStyle>
            <a:lvl1pPr>
              <a:defRPr sz="5200" b="1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_tradnl" dirty="0"/>
          </a:p>
        </p:txBody>
      </p:sp>
      <p:cxnSp>
        <p:nvCxnSpPr>
          <p:cNvPr id="9" name="Conector recto 8"/>
          <p:cNvCxnSpPr/>
          <p:nvPr userDrawn="1"/>
        </p:nvCxnSpPr>
        <p:spPr>
          <a:xfrm>
            <a:off x="685800" y="3200400"/>
            <a:ext cx="77724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4092015_SER AR VALENCIA PPT_v01_Mesa de trabajo 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2133600"/>
            <a:ext cx="8494713" cy="1362075"/>
          </a:xfr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t"/>
          <a:lstStyle>
            <a:lvl1pPr algn="r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9" name="Marcador de texto 2"/>
          <p:cNvSpPr>
            <a:spLocks noGrp="1"/>
          </p:cNvSpPr>
          <p:nvPr>
            <p:ph type="body" idx="1"/>
          </p:nvPr>
        </p:nvSpPr>
        <p:spPr>
          <a:xfrm>
            <a:off x="0" y="457200"/>
            <a:ext cx="8494713" cy="1500187"/>
          </a:xfrm>
          <a:noFill/>
          <a:ln w="0"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b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4092015_SER AR VALENCIA PPT_v01_Mesa de trabajo 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1066800" y="152400"/>
            <a:ext cx="7924800" cy="6477000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4092015_SER AR VALENCIA PPT_v01_Mesa de trabajo 4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FA4B7-807D-E243-A117-401E887A9947}" type="datetimeFigureOut">
              <a:rPr lang="es-ES_tradnl" smtClean="0"/>
              <a:t>30/03/2016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7386E-7B36-054A-9C76-F8C9D8C54AF0}" type="slidenum">
              <a:rPr lang="es-ES_tradnl" smtClean="0"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523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4847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8529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76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Clemente García</dc:creator>
  <cp:lastModifiedBy>Silvia Rubio</cp:lastModifiedBy>
  <cp:revision>2</cp:revision>
  <dcterms:created xsi:type="dcterms:W3CDTF">2016-03-29T16:31:07Z</dcterms:created>
  <dcterms:modified xsi:type="dcterms:W3CDTF">2016-03-30T08:55:02Z</dcterms:modified>
</cp:coreProperties>
</file>